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3551-2CDA-4DDE-85FA-165816612CC4}" v="76" dt="2023-11-23T15:24:14.668"/>
    <p1510:client id="{73C184FB-0BAE-440D-8593-81E646373C8A}" v="94" dt="2023-11-22T13:31:48.463"/>
    <p1510:client id="{C5F761A5-04AF-4866-83EB-AA250A1BC1A4}" v="341" dt="2023-11-22T09:40:0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лина Татьяна" userId="ace67102f4efaae4" providerId="Windows Live" clId="Web-{73C184FB-0BAE-440D-8593-81E646373C8A}"/>
    <pc:docChg chg="delSld modSld">
      <pc:chgData name="Калина Татьяна" userId="ace67102f4efaae4" providerId="Windows Live" clId="Web-{73C184FB-0BAE-440D-8593-81E646373C8A}" dt="2023-11-22T13:31:48.463" v="96" actId="14100"/>
      <pc:docMkLst>
        <pc:docMk/>
      </pc:docMkLst>
      <pc:sldChg chg="modSp">
        <pc:chgData name="Калина Татьяна" userId="ace67102f4efaae4" providerId="Windows Live" clId="Web-{73C184FB-0BAE-440D-8593-81E646373C8A}" dt="2023-11-22T13:31:48.463" v="96" actId="14100"/>
        <pc:sldMkLst>
          <pc:docMk/>
          <pc:sldMk cId="1611651234" sldId="257"/>
        </pc:sldMkLst>
        <pc:spChg chg="mod">
          <ac:chgData name="Калина Татьяна" userId="ace67102f4efaae4" providerId="Windows Live" clId="Web-{73C184FB-0BAE-440D-8593-81E646373C8A}" dt="2023-11-22T13:31:48.463" v="96" actId="14100"/>
          <ac:spMkLst>
            <pc:docMk/>
            <pc:sldMk cId="1611651234" sldId="257"/>
            <ac:spMk id="2" creationId="{41A40A6C-1725-3143-7167-8584C4CE4555}"/>
          </ac:spMkLst>
        </pc:spChg>
      </pc:sldChg>
      <pc:sldChg chg="addSp delSp modSp mod setBg">
        <pc:chgData name="Калина Татьяна" userId="ace67102f4efaae4" providerId="Windows Live" clId="Web-{73C184FB-0BAE-440D-8593-81E646373C8A}" dt="2023-11-22T13:17:44.586" v="3"/>
        <pc:sldMkLst>
          <pc:docMk/>
          <pc:sldMk cId="2122441721" sldId="258"/>
        </pc:sldMkLst>
        <pc:spChg chg="mod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2" creationId="{BFEB64EB-C16A-1070-18D5-8A5FDDB64132}"/>
          </ac:spMkLst>
        </pc:spChg>
        <pc:spChg chg="add del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3" creationId="{FF93B3A6-CC47-75BC-2DCF-83DADF3F8E0D}"/>
          </ac:spMkLst>
        </pc:spChg>
        <pc:spChg chg="add del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21" creationId="{052BEFF1-896C-45B1-B02C-96A6A1BC389A}"/>
          </ac:spMkLst>
        </pc:spChg>
        <pc:spChg chg="add del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22" creationId="{0BA768A8-4FED-4ED8-9E46-6BE72188ECD2}"/>
          </ac:spMkLst>
        </pc:spChg>
        <pc:spChg chg="add del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23" creationId="{BB237A14-61B1-4C00-A670-5D8D68A8668E}"/>
          </ac:spMkLst>
        </pc:spChg>
        <pc:spChg chg="add del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24" creationId="{8598F259-6F54-47A3-8D13-1603D786A328}"/>
          </ac:spMkLst>
        </pc:spChg>
        <pc:spChg chg="add del">
          <ac:chgData name="Калина Татьяна" userId="ace67102f4efaae4" providerId="Windows Live" clId="Web-{73C184FB-0BAE-440D-8593-81E646373C8A}" dt="2023-11-22T13:17:44.555" v="2"/>
          <ac:spMkLst>
            <pc:docMk/>
            <pc:sldMk cId="2122441721" sldId="258"/>
            <ac:spMk id="30" creationId="{47AEA421-5F29-4BA7-9360-2501B5987921}"/>
          </ac:spMkLst>
        </pc:spChg>
        <pc:spChg chg="add del">
          <ac:chgData name="Калина Татьяна" userId="ace67102f4efaae4" providerId="Windows Live" clId="Web-{73C184FB-0BAE-440D-8593-81E646373C8A}" dt="2023-11-22T13:17:44.555" v="2"/>
          <ac:spMkLst>
            <pc:docMk/>
            <pc:sldMk cId="2122441721" sldId="258"/>
            <ac:spMk id="32" creationId="{9348F0CB-4904-4DEF-BDD4-ADEC2DCCCBD7}"/>
          </ac:spMkLst>
        </pc:spChg>
        <pc:spChg chg="add del">
          <ac:chgData name="Калина Татьяна" userId="ace67102f4efaae4" providerId="Windows Live" clId="Web-{73C184FB-0BAE-440D-8593-81E646373C8A}" dt="2023-11-22T13:17:44.555" v="2"/>
          <ac:spMkLst>
            <pc:docMk/>
            <pc:sldMk cId="2122441721" sldId="258"/>
            <ac:spMk id="34" creationId="{1583E1B8-79B3-49BB-8704-58E4AB1AF213}"/>
          </ac:spMkLst>
        </pc:spChg>
        <pc:spChg chg="add del">
          <ac:chgData name="Калина Татьяна" userId="ace67102f4efaae4" providerId="Windows Live" clId="Web-{73C184FB-0BAE-440D-8593-81E646373C8A}" dt="2023-11-22T13:17:44.555" v="2"/>
          <ac:spMkLst>
            <pc:docMk/>
            <pc:sldMk cId="2122441721" sldId="258"/>
            <ac:spMk id="36" creationId="{7BB34D5F-2B87-438E-8236-69C6068D47A4}"/>
          </ac:spMkLst>
        </pc:spChg>
        <pc:spChg chg="add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38" creationId="{ABE6F9A3-300E-47F5-B41C-C8C5E758DE7C}"/>
          </ac:spMkLst>
        </pc:spChg>
        <pc:spChg chg="add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39" creationId="{61B4701B-39FE-43B8-86AA-D6B8789C2207}"/>
          </ac:spMkLst>
        </pc:spChg>
        <pc:spChg chg="add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40" creationId="{E9A7EF13-49FA-4355-971A-34B065F35022}"/>
          </ac:spMkLst>
        </pc:spChg>
        <pc:spChg chg="add">
          <ac:chgData name="Калина Татьяна" userId="ace67102f4efaae4" providerId="Windows Live" clId="Web-{73C184FB-0BAE-440D-8593-81E646373C8A}" dt="2023-11-22T13:17:44.586" v="3"/>
          <ac:spMkLst>
            <pc:docMk/>
            <pc:sldMk cId="2122441721" sldId="258"/>
            <ac:spMk id="41" creationId="{92CF3C3E-0F7B-4F0C-8EBD-BDD38E9C66F5}"/>
          </ac:spMkLst>
        </pc:spChg>
        <pc:graphicFrameChg chg="add del">
          <ac:chgData name="Калина Татьяна" userId="ace67102f4efaae4" providerId="Windows Live" clId="Web-{73C184FB-0BAE-440D-8593-81E646373C8A}" dt="2023-11-22T13:17:44.555" v="2"/>
          <ac:graphicFrameMkLst>
            <pc:docMk/>
            <pc:sldMk cId="2122441721" sldId="258"/>
            <ac:graphicFrameMk id="26" creationId="{EB8FF3C9-2BF8-7E18-FD04-EC6CFB4AD1EF}"/>
          </ac:graphicFrameMkLst>
        </pc:graphicFrameChg>
        <pc:graphicFrameChg chg="add">
          <ac:chgData name="Калина Татьяна" userId="ace67102f4efaae4" providerId="Windows Live" clId="Web-{73C184FB-0BAE-440D-8593-81E646373C8A}" dt="2023-11-22T13:17:44.586" v="3"/>
          <ac:graphicFrameMkLst>
            <pc:docMk/>
            <pc:sldMk cId="2122441721" sldId="258"/>
            <ac:graphicFrameMk id="42" creationId="{1DF6A850-C370-ADCD-6D6A-41EEBA3D73AA}"/>
          </ac:graphicFrameMkLst>
        </pc:graphicFrameChg>
      </pc:sldChg>
      <pc:sldChg chg="addSp delSp modSp mod setBg">
        <pc:chgData name="Калина Татьяна" userId="ace67102f4efaae4" providerId="Windows Live" clId="Web-{73C184FB-0BAE-440D-8593-81E646373C8A}" dt="2023-11-22T13:17:13.867" v="0"/>
        <pc:sldMkLst>
          <pc:docMk/>
          <pc:sldMk cId="1186611345" sldId="259"/>
        </pc:sldMkLst>
        <pc:spChg chg="mod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2" creationId="{59BF45D5-86DA-D439-BE45-28AE353999D3}"/>
          </ac:spMkLst>
        </pc:spChg>
        <pc:spChg chg="del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3" creationId="{C6D84E68-E3CD-ECDE-BA51-05F7ED0E7F44}"/>
          </ac:spMkLst>
        </pc:spChg>
        <pc:spChg chg="del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8" creationId="{052BEFF1-896C-45B1-B02C-96A6A1BC389A}"/>
          </ac:spMkLst>
        </pc:spChg>
        <pc:spChg chg="del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10" creationId="{0BA768A8-4FED-4ED8-9E46-6BE72188ECD2}"/>
          </ac:spMkLst>
        </pc:spChg>
        <pc:spChg chg="del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12" creationId="{BB237A14-61B1-4C00-A670-5D8D68A8668E}"/>
          </ac:spMkLst>
        </pc:spChg>
        <pc:spChg chg="del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14" creationId="{8598F259-6F54-47A3-8D13-1603D786A328}"/>
          </ac:spMkLst>
        </pc:spChg>
        <pc:spChg chg="add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20" creationId="{ABE6F9A3-300E-47F5-B41C-C8C5E758DE7C}"/>
          </ac:spMkLst>
        </pc:spChg>
        <pc:spChg chg="add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22" creationId="{61B4701B-39FE-43B8-86AA-D6B8789C2207}"/>
          </ac:spMkLst>
        </pc:spChg>
        <pc:spChg chg="add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24" creationId="{E9A7EF13-49FA-4355-971A-34B065F35022}"/>
          </ac:spMkLst>
        </pc:spChg>
        <pc:spChg chg="add">
          <ac:chgData name="Калина Татьяна" userId="ace67102f4efaae4" providerId="Windows Live" clId="Web-{73C184FB-0BAE-440D-8593-81E646373C8A}" dt="2023-11-22T13:17:13.867" v="0"/>
          <ac:spMkLst>
            <pc:docMk/>
            <pc:sldMk cId="1186611345" sldId="259"/>
            <ac:spMk id="26" creationId="{92CF3C3E-0F7B-4F0C-8EBD-BDD38E9C66F5}"/>
          </ac:spMkLst>
        </pc:spChg>
        <pc:graphicFrameChg chg="add">
          <ac:chgData name="Калина Татьяна" userId="ace67102f4efaae4" providerId="Windows Live" clId="Web-{73C184FB-0BAE-440D-8593-81E646373C8A}" dt="2023-11-22T13:17:13.867" v="0"/>
          <ac:graphicFrameMkLst>
            <pc:docMk/>
            <pc:sldMk cId="1186611345" sldId="259"/>
            <ac:graphicFrameMk id="16" creationId="{5FF6E0A0-B0D5-FC1B-8EEE-CA5518E6BAEA}"/>
          </ac:graphicFrameMkLst>
        </pc:graphicFrameChg>
      </pc:sldChg>
      <pc:sldChg chg="addSp delSp modSp mod setBg">
        <pc:chgData name="Калина Татьяна" userId="ace67102f4efaae4" providerId="Windows Live" clId="Web-{73C184FB-0BAE-440D-8593-81E646373C8A}" dt="2023-11-22T13:31:14.010" v="95"/>
        <pc:sldMkLst>
          <pc:docMk/>
          <pc:sldMk cId="4101291097" sldId="265"/>
        </pc:sldMkLst>
        <pc:spChg chg="mod">
          <ac:chgData name="Калина Татьяна" userId="ace67102f4efaae4" providerId="Windows Live" clId="Web-{73C184FB-0BAE-440D-8593-81E646373C8A}" dt="2023-11-22T13:31:14.010" v="95"/>
          <ac:spMkLst>
            <pc:docMk/>
            <pc:sldMk cId="4101291097" sldId="265"/>
            <ac:spMk id="2" creationId="{5D7751D1-5310-4E13-55F3-7522B5E01F45}"/>
          </ac:spMkLst>
        </pc:spChg>
        <pc:spChg chg="del mod">
          <ac:chgData name="Калина Татьяна" userId="ace67102f4efaae4" providerId="Windows Live" clId="Web-{73C184FB-0BAE-440D-8593-81E646373C8A}" dt="2023-11-22T13:31:14.010" v="95"/>
          <ac:spMkLst>
            <pc:docMk/>
            <pc:sldMk cId="4101291097" sldId="265"/>
            <ac:spMk id="3" creationId="{7D01E6AA-2417-0772-7D70-9E38D766A946}"/>
          </ac:spMkLst>
        </pc:spChg>
        <pc:spChg chg="add del">
          <ac:chgData name="Калина Татьяна" userId="ace67102f4efaae4" providerId="Windows Live" clId="Web-{73C184FB-0BAE-440D-8593-81E646373C8A}" dt="2023-11-22T13:31:14.010" v="95"/>
          <ac:spMkLst>
            <pc:docMk/>
            <pc:sldMk cId="4101291097" sldId="265"/>
            <ac:spMk id="8" creationId="{0D9B8FD4-CDEB-4EB4-B4DE-C89E11938958}"/>
          </ac:spMkLst>
        </pc:spChg>
        <pc:spChg chg="add del">
          <ac:chgData name="Калина Татьяна" userId="ace67102f4efaae4" providerId="Windows Live" clId="Web-{73C184FB-0BAE-440D-8593-81E646373C8A}" dt="2023-11-22T13:31:14.010" v="95"/>
          <ac:spMkLst>
            <pc:docMk/>
            <pc:sldMk cId="4101291097" sldId="265"/>
            <ac:spMk id="10" creationId="{5A2E3D1D-9E9F-4739-BA14-D4D7FA9FBDD1}"/>
          </ac:spMkLst>
        </pc:spChg>
        <pc:spChg chg="add del">
          <ac:chgData name="Калина Татьяна" userId="ace67102f4efaae4" providerId="Windows Live" clId="Web-{73C184FB-0BAE-440D-8593-81E646373C8A}" dt="2023-11-22T13:31:14.010" v="95"/>
          <ac:spMkLst>
            <pc:docMk/>
            <pc:sldMk cId="4101291097" sldId="265"/>
            <ac:spMk id="12" creationId="{1FFB365B-E9DC-4859-B8AB-CB83EEBE4E28}"/>
          </ac:spMkLst>
        </pc:spChg>
        <pc:spChg chg="add del">
          <ac:chgData name="Калина Татьяна" userId="ace67102f4efaae4" providerId="Windows Live" clId="Web-{73C184FB-0BAE-440D-8593-81E646373C8A}" dt="2023-11-22T13:31:14.010" v="95"/>
          <ac:spMkLst>
            <pc:docMk/>
            <pc:sldMk cId="4101291097" sldId="265"/>
            <ac:spMk id="14" creationId="{8ADAB9C8-EB37-4914-A699-C716FC8FE4FE}"/>
          </ac:spMkLst>
        </pc:spChg>
        <pc:graphicFrameChg chg="add">
          <ac:chgData name="Калина Татьяна" userId="ace67102f4efaae4" providerId="Windows Live" clId="Web-{73C184FB-0BAE-440D-8593-81E646373C8A}" dt="2023-11-22T13:31:14.010" v="95"/>
          <ac:graphicFrameMkLst>
            <pc:docMk/>
            <pc:sldMk cId="4101291097" sldId="265"/>
            <ac:graphicFrameMk id="16" creationId="{A8416C42-6569-04A9-E5BF-6B412BBC08B7}"/>
          </ac:graphicFrameMkLst>
        </pc:graphicFrameChg>
      </pc:sldChg>
      <pc:sldChg chg="addSp delSp modSp mod setBg setClrOvrMap">
        <pc:chgData name="Калина Татьяна" userId="ace67102f4efaae4" providerId="Windows Live" clId="Web-{73C184FB-0BAE-440D-8593-81E646373C8A}" dt="2023-11-22T13:30:54.181" v="94"/>
        <pc:sldMkLst>
          <pc:docMk/>
          <pc:sldMk cId="2647700753" sldId="266"/>
        </pc:sldMkLst>
        <pc:spChg chg="mod">
          <ac:chgData name="Калина Татьяна" userId="ace67102f4efaae4" providerId="Windows Live" clId="Web-{73C184FB-0BAE-440D-8593-81E646373C8A}" dt="2023-11-22T13:30:54.181" v="94"/>
          <ac:spMkLst>
            <pc:docMk/>
            <pc:sldMk cId="2647700753" sldId="266"/>
            <ac:spMk id="2" creationId="{B56125E1-3A38-0C95-521F-C0F7C19F5019}"/>
          </ac:spMkLst>
        </pc:spChg>
        <pc:spChg chg="del mod">
          <ac:chgData name="Калина Татьяна" userId="ace67102f4efaae4" providerId="Windows Live" clId="Web-{73C184FB-0BAE-440D-8593-81E646373C8A}" dt="2023-11-22T13:30:54.181" v="94"/>
          <ac:spMkLst>
            <pc:docMk/>
            <pc:sldMk cId="2647700753" sldId="266"/>
            <ac:spMk id="3" creationId="{4CFDB3D4-5DC9-A9E7-5685-942B7FA15673}"/>
          </ac:spMkLst>
        </pc:spChg>
        <pc:spChg chg="add del">
          <ac:chgData name="Калина Татьяна" userId="ace67102f4efaae4" providerId="Windows Live" clId="Web-{73C184FB-0BAE-440D-8593-81E646373C8A}" dt="2023-11-22T13:30:54.181" v="94"/>
          <ac:spMkLst>
            <pc:docMk/>
            <pc:sldMk cId="2647700753" sldId="266"/>
            <ac:spMk id="8" creationId="{052BEFF1-896C-45B1-B02C-96A6A1BC389A}"/>
          </ac:spMkLst>
        </pc:spChg>
        <pc:spChg chg="add del">
          <ac:chgData name="Калина Татьяна" userId="ace67102f4efaae4" providerId="Windows Live" clId="Web-{73C184FB-0BAE-440D-8593-81E646373C8A}" dt="2023-11-22T13:30:54.181" v="94"/>
          <ac:spMkLst>
            <pc:docMk/>
            <pc:sldMk cId="2647700753" sldId="266"/>
            <ac:spMk id="10" creationId="{BB237A14-61B1-4C00-A670-5D8D68A8668E}"/>
          </ac:spMkLst>
        </pc:spChg>
        <pc:spChg chg="add del">
          <ac:chgData name="Калина Татьяна" userId="ace67102f4efaae4" providerId="Windows Live" clId="Web-{73C184FB-0BAE-440D-8593-81E646373C8A}" dt="2023-11-22T13:30:54.181" v="94"/>
          <ac:spMkLst>
            <pc:docMk/>
            <pc:sldMk cId="2647700753" sldId="266"/>
            <ac:spMk id="12" creationId="{8598F259-6F54-47A3-8D13-1603D786A328}"/>
          </ac:spMkLst>
        </pc:spChg>
        <pc:spChg chg="add del">
          <ac:chgData name="Калина Татьяна" userId="ace67102f4efaae4" providerId="Windows Live" clId="Web-{73C184FB-0BAE-440D-8593-81E646373C8A}" dt="2023-11-22T13:30:54.181" v="94"/>
          <ac:spMkLst>
            <pc:docMk/>
            <pc:sldMk cId="2647700753" sldId="266"/>
            <ac:spMk id="14" creationId="{0BA768A8-4FED-4ED8-9E46-6BE72188ECD2}"/>
          </ac:spMkLst>
        </pc:spChg>
        <pc:graphicFrameChg chg="add">
          <ac:chgData name="Калина Татьяна" userId="ace67102f4efaae4" providerId="Windows Live" clId="Web-{73C184FB-0BAE-440D-8593-81E646373C8A}" dt="2023-11-22T13:30:54.181" v="94"/>
          <ac:graphicFrameMkLst>
            <pc:docMk/>
            <pc:sldMk cId="2647700753" sldId="266"/>
            <ac:graphicFrameMk id="16" creationId="{1C584888-8801-B707-F086-A7FDB6E05491}"/>
          </ac:graphicFrameMkLst>
        </pc:graphicFrameChg>
      </pc:sldChg>
      <pc:sldChg chg="addSp delSp modSp mod setBg">
        <pc:chgData name="Калина Татьяна" userId="ace67102f4efaae4" providerId="Windows Live" clId="Web-{73C184FB-0BAE-440D-8593-81E646373C8A}" dt="2023-11-22T13:30:38.087" v="93"/>
        <pc:sldMkLst>
          <pc:docMk/>
          <pc:sldMk cId="112028588" sldId="267"/>
        </pc:sldMkLst>
        <pc:spChg chg="mod">
          <ac:chgData name="Калина Татьяна" userId="ace67102f4efaae4" providerId="Windows Live" clId="Web-{73C184FB-0BAE-440D-8593-81E646373C8A}" dt="2023-11-22T13:30:38.087" v="93"/>
          <ac:spMkLst>
            <pc:docMk/>
            <pc:sldMk cId="112028588" sldId="267"/>
            <ac:spMk id="2" creationId="{A1C4785C-EEA0-4927-38BD-0FB7819DD802}"/>
          </ac:spMkLst>
        </pc:spChg>
        <pc:spChg chg="del mod">
          <ac:chgData name="Калина Татьяна" userId="ace67102f4efaae4" providerId="Windows Live" clId="Web-{73C184FB-0BAE-440D-8593-81E646373C8A}" dt="2023-11-22T13:30:38.087" v="93"/>
          <ac:spMkLst>
            <pc:docMk/>
            <pc:sldMk cId="112028588" sldId="267"/>
            <ac:spMk id="3" creationId="{FB09840B-4F6A-0879-FEC8-9D1FD3AD9AB6}"/>
          </ac:spMkLst>
        </pc:spChg>
        <pc:graphicFrameChg chg="add">
          <ac:chgData name="Калина Татьяна" userId="ace67102f4efaae4" providerId="Windows Live" clId="Web-{73C184FB-0BAE-440D-8593-81E646373C8A}" dt="2023-11-22T13:30:38.087" v="93"/>
          <ac:graphicFrameMkLst>
            <pc:docMk/>
            <pc:sldMk cId="112028588" sldId="267"/>
            <ac:graphicFrameMk id="5" creationId="{F61CE341-C3E7-69B3-7E5A-5DB8849F3EE7}"/>
          </ac:graphicFrameMkLst>
        </pc:graphicFrameChg>
      </pc:sldChg>
      <pc:sldChg chg="addSp delSp modSp mod setBg addAnim">
        <pc:chgData name="Калина Татьяна" userId="ace67102f4efaae4" providerId="Windows Live" clId="Web-{73C184FB-0BAE-440D-8593-81E646373C8A}" dt="2023-11-22T13:30:16.727" v="91"/>
        <pc:sldMkLst>
          <pc:docMk/>
          <pc:sldMk cId="3681352747" sldId="268"/>
        </pc:sldMkLst>
        <pc:spChg chg="mod">
          <ac:chgData name="Калина Татьяна" userId="ace67102f4efaae4" providerId="Windows Live" clId="Web-{73C184FB-0BAE-440D-8593-81E646373C8A}" dt="2023-11-22T13:30:16.711" v="90"/>
          <ac:spMkLst>
            <pc:docMk/>
            <pc:sldMk cId="3681352747" sldId="268"/>
            <ac:spMk id="2" creationId="{61BDAF91-49C8-C13F-8BF8-86A6C627FD98}"/>
          </ac:spMkLst>
        </pc:spChg>
        <pc:spChg chg="del">
          <ac:chgData name="Калина Татьяна" userId="ace67102f4efaae4" providerId="Windows Live" clId="Web-{73C184FB-0BAE-440D-8593-81E646373C8A}" dt="2023-11-22T13:27:24.552" v="74"/>
          <ac:spMkLst>
            <pc:docMk/>
            <pc:sldMk cId="3681352747" sldId="268"/>
            <ac:spMk id="3" creationId="{30D69EA2-87A6-A01F-D46B-C8C50A312C0E}"/>
          </ac:spMkLst>
        </pc:spChg>
        <pc:spChg chg="add">
          <ac:chgData name="Калина Татьяна" userId="ace67102f4efaae4" providerId="Windows Live" clId="Web-{73C184FB-0BAE-440D-8593-81E646373C8A}" dt="2023-11-22T13:30:16.711" v="90"/>
          <ac:spMkLst>
            <pc:docMk/>
            <pc:sldMk cId="3681352747" sldId="268"/>
            <ac:spMk id="14" creationId="{DAD27A50-88D7-4E2A-8488-F2879768AF35}"/>
          </ac:spMkLst>
        </pc:spChg>
        <pc:spChg chg="add">
          <ac:chgData name="Калина Татьяна" userId="ace67102f4efaae4" providerId="Windows Live" clId="Web-{73C184FB-0BAE-440D-8593-81E646373C8A}" dt="2023-11-22T13:30:16.711" v="90"/>
          <ac:spMkLst>
            <pc:docMk/>
            <pc:sldMk cId="3681352747" sldId="268"/>
            <ac:spMk id="20" creationId="{7C704F0F-1CD8-4DC1-AEE9-225958232415}"/>
          </ac:spMkLst>
        </pc:spChg>
        <pc:spChg chg="add">
          <ac:chgData name="Калина Татьяна" userId="ace67102f4efaae4" providerId="Windows Live" clId="Web-{73C184FB-0BAE-440D-8593-81E646373C8A}" dt="2023-11-22T13:30:16.711" v="90"/>
          <ac:spMkLst>
            <pc:docMk/>
            <pc:sldMk cId="3681352747" sldId="268"/>
            <ac:spMk id="22" creationId="{E938DA9F-790B-4953-960E-D23767783265}"/>
          </ac:spMkLst>
        </pc:spChg>
        <pc:spChg chg="add">
          <ac:chgData name="Калина Татьяна" userId="ace67102f4efaae4" providerId="Windows Live" clId="Web-{73C184FB-0BAE-440D-8593-81E646373C8A}" dt="2023-11-22T13:30:16.711" v="90"/>
          <ac:spMkLst>
            <pc:docMk/>
            <pc:sldMk cId="3681352747" sldId="268"/>
            <ac:spMk id="24" creationId="{92A4ADD2-BBA9-432F-8D8B-44DBD15E60F8}"/>
          </ac:spMkLst>
        </pc:spChg>
        <pc:picChg chg="add mod">
          <ac:chgData name="Калина Татьяна" userId="ace67102f4efaae4" providerId="Windows Live" clId="Web-{73C184FB-0BAE-440D-8593-81E646373C8A}" dt="2023-11-22T13:30:16.711" v="90"/>
          <ac:picMkLst>
            <pc:docMk/>
            <pc:sldMk cId="3681352747" sldId="268"/>
            <ac:picMk id="4" creationId="{7057D654-7AD6-6473-FE52-1BFF051A5127}"/>
          </ac:picMkLst>
        </pc:picChg>
        <pc:picChg chg="add mod">
          <ac:chgData name="Калина Татьяна" userId="ace67102f4efaae4" providerId="Windows Live" clId="Web-{73C184FB-0BAE-440D-8593-81E646373C8A}" dt="2023-11-22T13:30:16.711" v="90"/>
          <ac:picMkLst>
            <pc:docMk/>
            <pc:sldMk cId="3681352747" sldId="268"/>
            <ac:picMk id="5" creationId="{EE5AADF7-9C94-FB45-ACA1-369368C01C15}"/>
          </ac:picMkLst>
        </pc:picChg>
        <pc:picChg chg="add">
          <ac:chgData name="Калина Татьяна" userId="ace67102f4efaae4" providerId="Windows Live" clId="Web-{73C184FB-0BAE-440D-8593-81E646373C8A}" dt="2023-11-22T13:30:16.711" v="90"/>
          <ac:picMkLst>
            <pc:docMk/>
            <pc:sldMk cId="3681352747" sldId="268"/>
            <ac:picMk id="10" creationId="{94DDC893-E5EF-4CDE-B040-BA5B53AADD78}"/>
          </ac:picMkLst>
        </pc:picChg>
        <pc:picChg chg="add">
          <ac:chgData name="Калина Татьяна" userId="ace67102f4efaae4" providerId="Windows Live" clId="Web-{73C184FB-0BAE-440D-8593-81E646373C8A}" dt="2023-11-22T13:30:16.711" v="90"/>
          <ac:picMkLst>
            <pc:docMk/>
            <pc:sldMk cId="3681352747" sldId="268"/>
            <ac:picMk id="12" creationId="{85F1A06D-D369-4974-8208-56120C5E7A97}"/>
          </ac:picMkLst>
        </pc:picChg>
        <pc:picChg chg="add">
          <ac:chgData name="Калина Татьяна" userId="ace67102f4efaae4" providerId="Windows Live" clId="Web-{73C184FB-0BAE-440D-8593-81E646373C8A}" dt="2023-11-22T13:30:16.711" v="90"/>
          <ac:picMkLst>
            <pc:docMk/>
            <pc:sldMk cId="3681352747" sldId="268"/>
            <ac:picMk id="16" creationId="{A47C6ACD-2325-48C6-B9F3-C21563A05EA5}"/>
          </ac:picMkLst>
        </pc:picChg>
        <pc:picChg chg="add">
          <ac:chgData name="Калина Татьяна" userId="ace67102f4efaae4" providerId="Windows Live" clId="Web-{73C184FB-0BAE-440D-8593-81E646373C8A}" dt="2023-11-22T13:30:16.711" v="90"/>
          <ac:picMkLst>
            <pc:docMk/>
            <pc:sldMk cId="3681352747" sldId="268"/>
            <ac:picMk id="18" creationId="{1081DF83-4F35-4560-87E6-0DE8AAAC33DB}"/>
          </ac:picMkLst>
        </pc:picChg>
      </pc:sldChg>
      <pc:sldChg chg="del">
        <pc:chgData name="Калина Татьяна" userId="ace67102f4efaae4" providerId="Windows Live" clId="Web-{73C184FB-0BAE-440D-8593-81E646373C8A}" dt="2023-11-22T13:30:26.774" v="92"/>
        <pc:sldMkLst>
          <pc:docMk/>
          <pc:sldMk cId="1302044993" sldId="269"/>
        </pc:sldMkLst>
      </pc:sldChg>
    </pc:docChg>
  </pc:docChgLst>
  <pc:docChgLst>
    <pc:chgData name="Калина Татьяна" userId="ace67102f4efaae4" providerId="Windows Live" clId="Web-{19CD3551-2CDA-4DDE-85FA-165816612CC4}"/>
    <pc:docChg chg="addSld modSld">
      <pc:chgData name="Калина Татьяна" userId="ace67102f4efaae4" providerId="Windows Live" clId="Web-{19CD3551-2CDA-4DDE-85FA-165816612CC4}" dt="2023-11-23T15:27:46.627" v="73"/>
      <pc:docMkLst>
        <pc:docMk/>
      </pc:docMkLst>
      <pc:sldChg chg="addSp modSp mod setBg">
        <pc:chgData name="Калина Татьяна" userId="ace67102f4efaae4" providerId="Windows Live" clId="Web-{19CD3551-2CDA-4DDE-85FA-165816612CC4}" dt="2023-11-23T15:15:52.123" v="19" actId="14100"/>
        <pc:sldMkLst>
          <pc:docMk/>
          <pc:sldMk cId="1611651234" sldId="257"/>
        </pc:sldMkLst>
        <pc:spChg chg="mod">
          <ac:chgData name="Калина Татьяна" userId="ace67102f4efaae4" providerId="Windows Live" clId="Web-{19CD3551-2CDA-4DDE-85FA-165816612CC4}" dt="2023-11-23T15:15:37.904" v="17"/>
          <ac:spMkLst>
            <pc:docMk/>
            <pc:sldMk cId="1611651234" sldId="257"/>
            <ac:spMk id="2" creationId="{41A40A6C-1725-3143-7167-8584C4CE4555}"/>
          </ac:spMkLst>
        </pc:spChg>
        <pc:spChg chg="add mod">
          <ac:chgData name="Калина Татьяна" userId="ace67102f4efaae4" providerId="Windows Live" clId="Web-{19CD3551-2CDA-4DDE-85FA-165816612CC4}" dt="2023-11-23T15:15:52.123" v="19" actId="14100"/>
          <ac:spMkLst>
            <pc:docMk/>
            <pc:sldMk cId="1611651234" sldId="257"/>
            <ac:spMk id="3" creationId="{4EB8E46D-4D27-805A-26D8-451348F2D640}"/>
          </ac:spMkLst>
        </pc:spChg>
        <pc:spChg chg="add">
          <ac:chgData name="Калина Татьяна" userId="ace67102f4efaae4" providerId="Windows Live" clId="Web-{19CD3551-2CDA-4DDE-85FA-165816612CC4}" dt="2023-11-23T15:15:37.904" v="17"/>
          <ac:spMkLst>
            <pc:docMk/>
            <pc:sldMk cId="1611651234" sldId="257"/>
            <ac:spMk id="11" creationId="{6DDE478A-9B9B-4F32-906C-273776BD77F0}"/>
          </ac:spMkLst>
        </pc:spChg>
        <pc:picChg chg="mod ord">
          <ac:chgData name="Калина Татьяна" userId="ace67102f4efaae4" providerId="Windows Live" clId="Web-{19CD3551-2CDA-4DDE-85FA-165816612CC4}" dt="2023-11-23T15:15:37.904" v="17"/>
          <ac:picMkLst>
            <pc:docMk/>
            <pc:sldMk cId="1611651234" sldId="257"/>
            <ac:picMk id="4" creationId="{235403F9-7310-6950-FEE1-C21672DE2F54}"/>
          </ac:picMkLst>
        </pc:picChg>
        <pc:picChg chg="mod">
          <ac:chgData name="Калина Татьяна" userId="ace67102f4efaae4" providerId="Windows Live" clId="Web-{19CD3551-2CDA-4DDE-85FA-165816612CC4}" dt="2023-11-23T15:15:37.904" v="17"/>
          <ac:picMkLst>
            <pc:docMk/>
            <pc:sldMk cId="1611651234" sldId="257"/>
            <ac:picMk id="5" creationId="{D4D225CC-80A3-98B0-20A9-3C7257036244}"/>
          </ac:picMkLst>
        </pc:picChg>
        <pc:picChg chg="mod ord">
          <ac:chgData name="Калина Татьяна" userId="ace67102f4efaae4" providerId="Windows Live" clId="Web-{19CD3551-2CDA-4DDE-85FA-165816612CC4}" dt="2023-11-23T15:15:37.904" v="17"/>
          <ac:picMkLst>
            <pc:docMk/>
            <pc:sldMk cId="1611651234" sldId="257"/>
            <ac:picMk id="6" creationId="{64CFF85D-EF60-E2E4-1E77-508F9D815CF1}"/>
          </ac:picMkLst>
        </pc:picChg>
        <pc:cxnChg chg="add">
          <ac:chgData name="Калина Татьяна" userId="ace67102f4efaae4" providerId="Windows Live" clId="Web-{19CD3551-2CDA-4DDE-85FA-165816612CC4}" dt="2023-11-23T15:15:37.904" v="17"/>
          <ac:cxnSpMkLst>
            <pc:docMk/>
            <pc:sldMk cId="1611651234" sldId="257"/>
            <ac:cxnSpMk id="8" creationId="{133675D8-8B7A-4149-AD08-B81A69EC6C88}"/>
          </ac:cxnSpMkLst>
        </pc:cxnChg>
        <pc:cxnChg chg="add">
          <ac:chgData name="Калина Татьяна" userId="ace67102f4efaae4" providerId="Windows Live" clId="Web-{19CD3551-2CDA-4DDE-85FA-165816612CC4}" dt="2023-11-23T15:15:37.904" v="17"/>
          <ac:cxnSpMkLst>
            <pc:docMk/>
            <pc:sldMk cId="1611651234" sldId="257"/>
            <ac:cxnSpMk id="9" creationId="{56FE85DE-8857-4E6E-800A-944BB57F97EF}"/>
          </ac:cxnSpMkLst>
        </pc:cxnChg>
      </pc:sldChg>
      <pc:sldChg chg="addSp delSp modSp">
        <pc:chgData name="Калина Татьяна" userId="ace67102f4efaae4" providerId="Windows Live" clId="Web-{19CD3551-2CDA-4DDE-85FA-165816612CC4}" dt="2023-11-23T15:24:14.668" v="71" actId="20577"/>
        <pc:sldMkLst>
          <pc:docMk/>
          <pc:sldMk cId="3176615591" sldId="260"/>
        </pc:sldMkLst>
        <pc:spChg chg="mod">
          <ac:chgData name="Калина Татьяна" userId="ace67102f4efaae4" providerId="Windows Live" clId="Web-{19CD3551-2CDA-4DDE-85FA-165816612CC4}" dt="2023-11-23T15:24:14.668" v="71" actId="20577"/>
          <ac:spMkLst>
            <pc:docMk/>
            <pc:sldMk cId="3176615591" sldId="260"/>
            <ac:spMk id="2" creationId="{AE0099A4-0803-2EE4-F4B4-217172454F5E}"/>
          </ac:spMkLst>
        </pc:spChg>
        <pc:spChg chg="add mod ord">
          <ac:chgData name="Калина Татьяна" userId="ace67102f4efaae4" providerId="Windows Live" clId="Web-{19CD3551-2CDA-4DDE-85FA-165816612CC4}" dt="2023-11-23T15:23:50.589" v="69" actId="20577"/>
          <ac:spMkLst>
            <pc:docMk/>
            <pc:sldMk cId="3176615591" sldId="260"/>
            <ac:spMk id="3" creationId="{1808DCD1-4269-5530-BB52-AB6BB9E58E7F}"/>
          </ac:spMkLst>
        </pc:spChg>
        <pc:spChg chg="del">
          <ac:chgData name="Калина Татьяна" userId="ace67102f4efaae4" providerId="Windows Live" clId="Web-{19CD3551-2CDA-4DDE-85FA-165816612CC4}" dt="2023-11-23T15:18:28.205" v="36"/>
          <ac:spMkLst>
            <pc:docMk/>
            <pc:sldMk cId="3176615591" sldId="260"/>
            <ac:spMk id="16" creationId="{D6573690-978D-48A4-8645-0E01F8211B71}"/>
          </ac:spMkLst>
        </pc:spChg>
        <pc:spChg chg="del">
          <ac:chgData name="Калина Татьяна" userId="ace67102f4efaae4" providerId="Windows Live" clId="Web-{19CD3551-2CDA-4DDE-85FA-165816612CC4}" dt="2023-11-23T15:18:28.205" v="36"/>
          <ac:spMkLst>
            <pc:docMk/>
            <pc:sldMk cId="3176615591" sldId="260"/>
            <ac:spMk id="22" creationId="{858084FA-40DB-44FC-94DA-93AA71CD6924}"/>
          </ac:spMkLst>
        </pc:spChg>
        <pc:spChg chg="add">
          <ac:chgData name="Калина Татьяна" userId="ace67102f4efaae4" providerId="Windows Live" clId="Web-{19CD3551-2CDA-4DDE-85FA-165816612CC4}" dt="2023-11-23T15:18:28.205" v="36"/>
          <ac:spMkLst>
            <pc:docMk/>
            <pc:sldMk cId="3176615591" sldId="260"/>
            <ac:spMk id="27" creationId="{2C7ABDF5-6611-49C8-8240-09A39FEFF650}"/>
          </ac:spMkLst>
        </pc:spChg>
        <pc:picChg chg="mod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4" creationId="{E41861F7-82B3-A7A6-119A-21B62E3A7765}"/>
          </ac:picMkLst>
        </pc:picChg>
        <pc:picChg chg="mod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5" creationId="{011D0689-E7C6-E5B4-64AB-E8BD2EA720FA}"/>
          </ac:picMkLst>
        </pc:picChg>
        <pc:picChg chg="mod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6" creationId="{C0BF6203-7353-9802-D471-4878AB3D1D63}"/>
          </ac:picMkLst>
        </pc:picChg>
        <pc:picChg chg="mod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7" creationId="{973590CC-24E0-0774-8102-3DD4B186F269}"/>
          </ac:picMkLst>
        </pc:picChg>
        <pc:picChg chg="del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12" creationId="{1530DCFF-08F5-434A-A0D5-F3E89407A615}"/>
          </ac:picMkLst>
        </pc:picChg>
        <pc:picChg chg="del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14" creationId="{24011A3A-9884-40BF-94F6-0625A0ADD326}"/>
          </ac:picMkLst>
        </pc:picChg>
        <pc:picChg chg="del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18" creationId="{D4B84446-184D-45CE-9532-48179EAE58C9}"/>
          </ac:picMkLst>
        </pc:picChg>
        <pc:picChg chg="del">
          <ac:chgData name="Калина Татьяна" userId="ace67102f4efaae4" providerId="Windows Live" clId="Web-{19CD3551-2CDA-4DDE-85FA-165816612CC4}" dt="2023-11-23T15:18:28.205" v="36"/>
          <ac:picMkLst>
            <pc:docMk/>
            <pc:sldMk cId="3176615591" sldId="260"/>
            <ac:picMk id="20" creationId="{C9229660-8639-44E7-B486-7436516E6B62}"/>
          </ac:picMkLst>
        </pc:picChg>
        <pc:cxnChg chg="add">
          <ac:chgData name="Калина Татьяна" userId="ace67102f4efaae4" providerId="Windows Live" clId="Web-{19CD3551-2CDA-4DDE-85FA-165816612CC4}" dt="2023-11-23T15:18:28.205" v="36"/>
          <ac:cxnSpMkLst>
            <pc:docMk/>
            <pc:sldMk cId="3176615591" sldId="260"/>
            <ac:cxnSpMk id="29" creationId="{CF3CDA08-C246-46F4-A825-4279C11C0BDD}"/>
          </ac:cxnSpMkLst>
        </pc:cxnChg>
        <pc:cxnChg chg="add">
          <ac:chgData name="Калина Татьяна" userId="ace67102f4efaae4" providerId="Windows Live" clId="Web-{19CD3551-2CDA-4DDE-85FA-165816612CC4}" dt="2023-11-23T15:18:28.205" v="36"/>
          <ac:cxnSpMkLst>
            <pc:docMk/>
            <pc:sldMk cId="3176615591" sldId="260"/>
            <ac:cxnSpMk id="31" creationId="{A78C996B-71FF-43D1-8AE0-2F3AC07662EC}"/>
          </ac:cxnSpMkLst>
        </pc:cxnChg>
      </pc:sldChg>
      <pc:sldChg chg="addSp delSp modSp">
        <pc:chgData name="Калина Татьяна" userId="ace67102f4efaae4" providerId="Windows Live" clId="Web-{19CD3551-2CDA-4DDE-85FA-165816612CC4}" dt="2023-11-23T15:22:56.213" v="62" actId="20577"/>
        <pc:sldMkLst>
          <pc:docMk/>
          <pc:sldMk cId="112268387" sldId="264"/>
        </pc:sldMkLst>
        <pc:spChg chg="mod">
          <ac:chgData name="Калина Татьяна" userId="ace67102f4efaae4" providerId="Windows Live" clId="Web-{19CD3551-2CDA-4DDE-85FA-165816612CC4}" dt="2023-11-23T15:22:56.213" v="62" actId="20577"/>
          <ac:spMkLst>
            <pc:docMk/>
            <pc:sldMk cId="112268387" sldId="264"/>
            <ac:spMk id="2" creationId="{168EFC64-3B72-4A4E-3C23-0F37F67C3D2B}"/>
          </ac:spMkLst>
        </pc:spChg>
        <pc:spChg chg="del">
          <ac:chgData name="Калина Татьяна" userId="ace67102f4efaae4" providerId="Windows Live" clId="Web-{19CD3551-2CDA-4DDE-85FA-165816612CC4}" dt="2023-11-23T15:22:21.009" v="56"/>
          <ac:spMkLst>
            <pc:docMk/>
            <pc:sldMk cId="112268387" sldId="264"/>
            <ac:spMk id="14" creationId="{D42CF425-7213-4F89-B0FF-4C2BDDD9C680}"/>
          </ac:spMkLst>
        </pc:spChg>
        <pc:spChg chg="del">
          <ac:chgData name="Калина Татьяна" userId="ace67102f4efaae4" providerId="Windows Live" clId="Web-{19CD3551-2CDA-4DDE-85FA-165816612CC4}" dt="2023-11-23T15:22:21.009" v="56"/>
          <ac:spMkLst>
            <pc:docMk/>
            <pc:sldMk cId="112268387" sldId="264"/>
            <ac:spMk id="20" creationId="{202A25CB-1ED1-4C87-AB49-8D3BC684D1CE}"/>
          </ac:spMkLst>
        </pc:spChg>
        <pc:spChg chg="del">
          <ac:chgData name="Калина Татьяна" userId="ace67102f4efaae4" providerId="Windows Live" clId="Web-{19CD3551-2CDA-4DDE-85FA-165816612CC4}" dt="2023-11-23T15:22:21.009" v="56"/>
          <ac:spMkLst>
            <pc:docMk/>
            <pc:sldMk cId="112268387" sldId="264"/>
            <ac:spMk id="22" creationId="{1DB4B97F-BC4E-4607-8DED-CD7FC819F7E3}"/>
          </ac:spMkLst>
        </pc:spChg>
        <pc:spChg chg="del">
          <ac:chgData name="Калина Татьяна" userId="ace67102f4efaae4" providerId="Windows Live" clId="Web-{19CD3551-2CDA-4DDE-85FA-165816612CC4}" dt="2023-11-23T15:22:21.009" v="56"/>
          <ac:spMkLst>
            <pc:docMk/>
            <pc:sldMk cId="112268387" sldId="264"/>
            <ac:spMk id="24" creationId="{9FC6D7D0-2F17-4AAB-8FB2-86CBA146C041}"/>
          </ac:spMkLst>
        </pc:spChg>
        <pc:spChg chg="add">
          <ac:chgData name="Калина Татьяна" userId="ace67102f4efaae4" providerId="Windows Live" clId="Web-{19CD3551-2CDA-4DDE-85FA-165816612CC4}" dt="2023-11-23T15:22:21.009" v="56"/>
          <ac:spMkLst>
            <pc:docMk/>
            <pc:sldMk cId="112268387" sldId="264"/>
            <ac:spMk id="33" creationId="{D42CF425-7213-4F89-B0FF-4C2BDDD9C680}"/>
          </ac:spMkLst>
        </pc:spChg>
        <pc:spChg chg="add">
          <ac:chgData name="Калина Татьяна" userId="ace67102f4efaae4" providerId="Windows Live" clId="Web-{19CD3551-2CDA-4DDE-85FA-165816612CC4}" dt="2023-11-23T15:22:21.009" v="56"/>
          <ac:spMkLst>
            <pc:docMk/>
            <pc:sldMk cId="112268387" sldId="264"/>
            <ac:spMk id="39" creationId="{202A25CB-1ED1-4C87-AB49-8D3BC684D1CE}"/>
          </ac:spMkLst>
        </pc:spChg>
        <pc:picChg chg="mod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4" creationId="{E1F9325A-3BB4-D2BC-7DD4-E3EB47EBF6B7}"/>
          </ac:picMkLst>
        </pc:picChg>
        <pc:picChg chg="mod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5" creationId="{BB4265E1-BD48-7F0F-6A95-FA33D13E63F8}"/>
          </ac:picMkLst>
        </pc:picChg>
        <pc:picChg chg="del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10" creationId="{412E3267-7ABE-412B-8580-47EC0D1F61FE}"/>
          </ac:picMkLst>
        </pc:picChg>
        <pc:picChg chg="del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12" creationId="{20B62C5A-2250-4380-AB23-DB87446CCED0}"/>
          </ac:picMkLst>
        </pc:picChg>
        <pc:picChg chg="del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16" creationId="{D35DA97D-88F8-4249-B650-4FC9FD50A382}"/>
          </ac:picMkLst>
        </pc:picChg>
        <pc:picChg chg="del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18" creationId="{43F38673-6E30-4BAE-AC67-0B283EBF4291}"/>
          </ac:picMkLst>
        </pc:picChg>
        <pc:picChg chg="add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29" creationId="{412E3267-7ABE-412B-8580-47EC0D1F61FE}"/>
          </ac:picMkLst>
        </pc:picChg>
        <pc:picChg chg="add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31" creationId="{20B62C5A-2250-4380-AB23-DB87446CCED0}"/>
          </ac:picMkLst>
        </pc:picChg>
        <pc:picChg chg="add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35" creationId="{D35DA97D-88F8-4249-B650-4FC9FD50A382}"/>
          </ac:picMkLst>
        </pc:picChg>
        <pc:picChg chg="add">
          <ac:chgData name="Калина Татьяна" userId="ace67102f4efaae4" providerId="Windows Live" clId="Web-{19CD3551-2CDA-4DDE-85FA-165816612CC4}" dt="2023-11-23T15:22:21.009" v="56"/>
          <ac:picMkLst>
            <pc:docMk/>
            <pc:sldMk cId="112268387" sldId="264"/>
            <ac:picMk id="37" creationId="{43F38673-6E30-4BAE-AC67-0B283EBF4291}"/>
          </ac:picMkLst>
        </pc:picChg>
      </pc:sldChg>
      <pc:sldChg chg="addSp modSp mod setBg setClrOvrMap">
        <pc:chgData name="Калина Татьяна" userId="ace67102f4efaae4" providerId="Windows Live" clId="Web-{19CD3551-2CDA-4DDE-85FA-165816612CC4}" dt="2023-11-23T15:21:59.633" v="55"/>
        <pc:sldMkLst>
          <pc:docMk/>
          <pc:sldMk cId="4101291097" sldId="265"/>
        </pc:sldMkLst>
        <pc:spChg chg="mod">
          <ac:chgData name="Калина Татьяна" userId="ace67102f4efaae4" providerId="Windows Live" clId="Web-{19CD3551-2CDA-4DDE-85FA-165816612CC4}" dt="2023-11-23T15:21:59.633" v="55"/>
          <ac:spMkLst>
            <pc:docMk/>
            <pc:sldMk cId="4101291097" sldId="265"/>
            <ac:spMk id="2" creationId="{5D7751D1-5310-4E13-55F3-7522B5E01F45}"/>
          </ac:spMkLst>
        </pc:spChg>
        <pc:spChg chg="add">
          <ac:chgData name="Калина Татьяна" userId="ace67102f4efaae4" providerId="Windows Live" clId="Web-{19CD3551-2CDA-4DDE-85FA-165816612CC4}" dt="2023-11-23T15:21:59.633" v="55"/>
          <ac:spMkLst>
            <pc:docMk/>
            <pc:sldMk cId="4101291097" sldId="265"/>
            <ac:spMk id="21" creationId="{F747F1B4-B831-4277-8AB0-32767F7EB7BF}"/>
          </ac:spMkLst>
        </pc:spChg>
        <pc:spChg chg="add">
          <ac:chgData name="Калина Татьяна" userId="ace67102f4efaae4" providerId="Windows Live" clId="Web-{19CD3551-2CDA-4DDE-85FA-165816612CC4}" dt="2023-11-23T15:21:59.633" v="55"/>
          <ac:spMkLst>
            <pc:docMk/>
            <pc:sldMk cId="4101291097" sldId="265"/>
            <ac:spMk id="23" creationId="{D80CFA21-AB7C-4BEB-9BFF-05764FBBF3C6}"/>
          </ac:spMkLst>
        </pc:spChg>
        <pc:spChg chg="add">
          <ac:chgData name="Калина Татьяна" userId="ace67102f4efaae4" providerId="Windows Live" clId="Web-{19CD3551-2CDA-4DDE-85FA-165816612CC4}" dt="2023-11-23T15:21:59.633" v="55"/>
          <ac:spMkLst>
            <pc:docMk/>
            <pc:sldMk cId="4101291097" sldId="265"/>
            <ac:spMk id="25" creationId="{12F7E335-851A-4CAE-B09F-E657819D4600}"/>
          </ac:spMkLst>
        </pc:spChg>
        <pc:spChg chg="add">
          <ac:chgData name="Калина Татьяна" userId="ace67102f4efaae4" providerId="Windows Live" clId="Web-{19CD3551-2CDA-4DDE-85FA-165816612CC4}" dt="2023-11-23T15:21:59.633" v="55"/>
          <ac:spMkLst>
            <pc:docMk/>
            <pc:sldMk cId="4101291097" sldId="265"/>
            <ac:spMk id="27" creationId="{10B541F0-7F6E-402E-84D8-CF96EACA5FBC}"/>
          </ac:spMkLst>
        </pc:spChg>
        <pc:graphicFrameChg chg="mod modGraphic">
          <ac:chgData name="Калина Татьяна" userId="ace67102f4efaae4" providerId="Windows Live" clId="Web-{19CD3551-2CDA-4DDE-85FA-165816612CC4}" dt="2023-11-23T15:21:59.633" v="55"/>
          <ac:graphicFrameMkLst>
            <pc:docMk/>
            <pc:sldMk cId="4101291097" sldId="265"/>
            <ac:graphicFrameMk id="16" creationId="{A8416C42-6569-04A9-E5BF-6B412BBC08B7}"/>
          </ac:graphicFrameMkLst>
        </pc:graphicFrameChg>
      </pc:sldChg>
      <pc:sldChg chg="addSp modSp mod setBg setClrOvrMap">
        <pc:chgData name="Калина Татьяна" userId="ace67102f4efaae4" providerId="Windows Live" clId="Web-{19CD3551-2CDA-4DDE-85FA-165816612CC4}" dt="2023-11-23T15:21:42.539" v="54"/>
        <pc:sldMkLst>
          <pc:docMk/>
          <pc:sldMk cId="2647700753" sldId="266"/>
        </pc:sldMkLst>
        <pc:spChg chg="mod">
          <ac:chgData name="Калина Татьяна" userId="ace67102f4efaae4" providerId="Windows Live" clId="Web-{19CD3551-2CDA-4DDE-85FA-165816612CC4}" dt="2023-11-23T15:21:42.539" v="54"/>
          <ac:spMkLst>
            <pc:docMk/>
            <pc:sldMk cId="2647700753" sldId="266"/>
            <ac:spMk id="2" creationId="{B56125E1-3A38-0C95-521F-C0F7C19F5019}"/>
          </ac:spMkLst>
        </pc:spChg>
        <pc:spChg chg="add">
          <ac:chgData name="Калина Татьяна" userId="ace67102f4efaae4" providerId="Windows Live" clId="Web-{19CD3551-2CDA-4DDE-85FA-165816612CC4}" dt="2023-11-23T15:21:42.539" v="54"/>
          <ac:spMkLst>
            <pc:docMk/>
            <pc:sldMk cId="2647700753" sldId="266"/>
            <ac:spMk id="21" creationId="{F747F1B4-B831-4277-8AB0-32767F7EB7BF}"/>
          </ac:spMkLst>
        </pc:spChg>
        <pc:spChg chg="add">
          <ac:chgData name="Калина Татьяна" userId="ace67102f4efaae4" providerId="Windows Live" clId="Web-{19CD3551-2CDA-4DDE-85FA-165816612CC4}" dt="2023-11-23T15:21:42.539" v="54"/>
          <ac:spMkLst>
            <pc:docMk/>
            <pc:sldMk cId="2647700753" sldId="266"/>
            <ac:spMk id="23" creationId="{D80CFA21-AB7C-4BEB-9BFF-05764FBBF3C6}"/>
          </ac:spMkLst>
        </pc:spChg>
        <pc:spChg chg="add">
          <ac:chgData name="Калина Татьяна" userId="ace67102f4efaae4" providerId="Windows Live" clId="Web-{19CD3551-2CDA-4DDE-85FA-165816612CC4}" dt="2023-11-23T15:21:42.539" v="54"/>
          <ac:spMkLst>
            <pc:docMk/>
            <pc:sldMk cId="2647700753" sldId="266"/>
            <ac:spMk id="25" creationId="{12F7E335-851A-4CAE-B09F-E657819D4600}"/>
          </ac:spMkLst>
        </pc:spChg>
        <pc:spChg chg="add">
          <ac:chgData name="Калина Татьяна" userId="ace67102f4efaae4" providerId="Windows Live" clId="Web-{19CD3551-2CDA-4DDE-85FA-165816612CC4}" dt="2023-11-23T15:21:42.539" v="54"/>
          <ac:spMkLst>
            <pc:docMk/>
            <pc:sldMk cId="2647700753" sldId="266"/>
            <ac:spMk id="27" creationId="{10B541F0-7F6E-402E-84D8-CF96EACA5FBC}"/>
          </ac:spMkLst>
        </pc:spChg>
        <pc:graphicFrameChg chg="mod modGraphic">
          <ac:chgData name="Калина Татьяна" userId="ace67102f4efaae4" providerId="Windows Live" clId="Web-{19CD3551-2CDA-4DDE-85FA-165816612CC4}" dt="2023-11-23T15:21:42.539" v="54"/>
          <ac:graphicFrameMkLst>
            <pc:docMk/>
            <pc:sldMk cId="2647700753" sldId="266"/>
            <ac:graphicFrameMk id="16" creationId="{1C584888-8801-B707-F086-A7FDB6E05491}"/>
          </ac:graphicFrameMkLst>
        </pc:graphicFrameChg>
      </pc:sldChg>
      <pc:sldChg chg="addSp delSp modSp new mod setBg setClrOvrMap">
        <pc:chgData name="Калина Татьяна" userId="ace67102f4efaae4" providerId="Windows Live" clId="Web-{19CD3551-2CDA-4DDE-85FA-165816612CC4}" dt="2023-11-23T15:27:46.627" v="73"/>
        <pc:sldMkLst>
          <pc:docMk/>
          <pc:sldMk cId="567676899" sldId="269"/>
        </pc:sldMkLst>
        <pc:spChg chg="mod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2" creationId="{729D1CA3-80E6-7B90-7913-8DB7A3FF633F}"/>
          </ac:spMkLst>
        </pc:spChg>
        <pc:spChg chg="del mod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3" creationId="{194A3B71-3765-08C8-A9E8-F31ADF47AF3B}"/>
          </ac:spMkLst>
        </pc:spChg>
        <pc:spChg chg="add del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8" creationId="{74CD14DB-BB81-479F-A1FC-1C75640E9F84}"/>
          </ac:spMkLst>
        </pc:spChg>
        <pc:spChg chg="add del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10" creationId="{C943A91B-7CA7-4592-A975-73B1BF8C4C74}"/>
          </ac:spMkLst>
        </pc:spChg>
        <pc:spChg chg="add del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12" creationId="{EC471314-E46A-414B-8D91-74880E84F187}"/>
          </ac:spMkLst>
        </pc:spChg>
        <pc:spChg chg="add del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14" creationId="{6A681326-1C9D-44A3-A627-3871BDAE4127}"/>
          </ac:spMkLst>
        </pc:spChg>
        <pc:spChg chg="add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20" creationId="{47AEA421-5F29-4BA7-9360-2501B5987921}"/>
          </ac:spMkLst>
        </pc:spChg>
        <pc:spChg chg="add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22" creationId="{9348F0CB-4904-4DEF-BDD4-ADEC2DCCCBD7}"/>
          </ac:spMkLst>
        </pc:spChg>
        <pc:spChg chg="add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24" creationId="{1583E1B8-79B3-49BB-8704-58E4AB1AF213}"/>
          </ac:spMkLst>
        </pc:spChg>
        <pc:spChg chg="add">
          <ac:chgData name="Калина Татьяна" userId="ace67102f4efaae4" providerId="Windows Live" clId="Web-{19CD3551-2CDA-4DDE-85FA-165816612CC4}" dt="2023-11-23T15:27:46.627" v="73"/>
          <ac:spMkLst>
            <pc:docMk/>
            <pc:sldMk cId="567676899" sldId="269"/>
            <ac:spMk id="26" creationId="{7BB34D5F-2B87-438E-8236-69C6068D47A4}"/>
          </ac:spMkLst>
        </pc:spChg>
        <pc:graphicFrameChg chg="add">
          <ac:chgData name="Калина Татьяна" userId="ace67102f4efaae4" providerId="Windows Live" clId="Web-{19CD3551-2CDA-4DDE-85FA-165816612CC4}" dt="2023-11-23T15:27:46.627" v="73"/>
          <ac:graphicFrameMkLst>
            <pc:docMk/>
            <pc:sldMk cId="567676899" sldId="269"/>
            <ac:graphicFrameMk id="16" creationId="{57DBD620-A588-FFE0-364E-AB75722C272D}"/>
          </ac:graphicFrameMkLst>
        </pc:graphicFrameChg>
      </pc:sldChg>
    </pc:docChg>
  </pc:docChgLst>
  <pc:docChgLst>
    <pc:chgData name="Калина Татьяна" userId="ace67102f4efaae4" providerId="Windows Live" clId="Web-{C5F761A5-04AF-4866-83EB-AA250A1BC1A4}"/>
    <pc:docChg chg="addSld modSld addMainMaster delMainMaster">
      <pc:chgData name="Калина Татьяна" userId="ace67102f4efaae4" providerId="Windows Live" clId="Web-{C5F761A5-04AF-4866-83EB-AA250A1BC1A4}" dt="2023-11-22T09:40:03.351" v="357" actId="14100"/>
      <pc:docMkLst>
        <pc:docMk/>
      </pc:docMkLst>
      <pc:sldChg chg="addSp delSp modSp mod setBg modClrScheme addAnim delDesignElem chgLayout">
        <pc:chgData name="Калина Татьяна" userId="ace67102f4efaae4" providerId="Windows Live" clId="Web-{C5F761A5-04AF-4866-83EB-AA250A1BC1A4}" dt="2023-11-22T09:15:19.713" v="268"/>
        <pc:sldMkLst>
          <pc:docMk/>
          <pc:sldMk cId="1351651579" sldId="256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Калина Татьяна" userId="ace67102f4efaae4" providerId="Windows Live" clId="Web-{C5F761A5-04AF-4866-83EB-AA250A1BC1A4}" dt="2023-11-22T08:37:44.426" v="36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Калина Татьяна" userId="ace67102f4efaae4" providerId="Windows Live" clId="Web-{C5F761A5-04AF-4866-83EB-AA250A1BC1A4}" dt="2023-11-22T09:15:19.713" v="268"/>
          <ac:spMkLst>
            <pc:docMk/>
            <pc:sldMk cId="1351651579" sldId="256"/>
            <ac:spMk id="9" creationId="{06E15305-164C-44CD-9E0F-420C2DC1B32A}"/>
          </ac:spMkLst>
        </pc:spChg>
        <pc:spChg chg="add del">
          <ac:chgData name="Калина Татьяна" userId="ace67102f4efaae4" providerId="Windows Live" clId="Web-{C5F761A5-04AF-4866-83EB-AA250A1BC1A4}" dt="2023-11-22T09:15:19.713" v="268"/>
          <ac:spMkLst>
            <pc:docMk/>
            <pc:sldMk cId="1351651579" sldId="256"/>
            <ac:spMk id="11" creationId="{7EA74781-2FA5-447B-BA88-59723CACE6AC}"/>
          </ac:spMkLst>
        </pc:spChg>
        <pc:picChg chg="add mod">
          <ac:chgData name="Калина Татьяна" userId="ace67102f4efaae4" providerId="Windows Live" clId="Web-{C5F761A5-04AF-4866-83EB-AA250A1BC1A4}" dt="2023-11-22T08:37:52.864" v="37"/>
          <ac:picMkLst>
            <pc:docMk/>
            <pc:sldMk cId="1351651579" sldId="256"/>
            <ac:picMk id="4" creationId="{39D9037B-2667-5F4E-A80D-EE0A1072DB4B}"/>
          </ac:picMkLst>
        </pc:picChg>
      </pc:sldChg>
      <pc:sldChg chg="addSp delSp modSp new mod setBg modClrScheme delDesignElem chgLayout">
        <pc:chgData name="Калина Татьяна" userId="ace67102f4efaae4" providerId="Windows Live" clId="Web-{C5F761A5-04AF-4866-83EB-AA250A1BC1A4}" dt="2023-11-22T09:15:19.713" v="268"/>
        <pc:sldMkLst>
          <pc:docMk/>
          <pc:sldMk cId="1611651234" sldId="257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1611651234" sldId="257"/>
            <ac:spMk id="2" creationId="{41A40A6C-1725-3143-7167-8584C4CE4555}"/>
          </ac:spMkLst>
        </pc:spChg>
        <pc:spChg chg="del">
          <ac:chgData name="Калина Татьяна" userId="ace67102f4efaae4" providerId="Windows Live" clId="Web-{C5F761A5-04AF-4866-83EB-AA250A1BC1A4}" dt="2023-11-22T09:02:41.221" v="243"/>
          <ac:spMkLst>
            <pc:docMk/>
            <pc:sldMk cId="1611651234" sldId="257"/>
            <ac:spMk id="3" creationId="{AE72C755-A4C6-1199-106A-DE6FDCF2ABFB}"/>
          </ac:spMkLst>
        </pc:spChg>
        <pc:spChg chg="add del mod">
          <ac:chgData name="Калина Татьяна" userId="ace67102f4efaae4" providerId="Windows Live" clId="Web-{C5F761A5-04AF-4866-83EB-AA250A1BC1A4}" dt="2023-11-22T09:09:17.796" v="253"/>
          <ac:spMkLst>
            <pc:docMk/>
            <pc:sldMk cId="1611651234" sldId="257"/>
            <ac:spMk id="10" creationId="{211CFBE0-BEE7-400F-E4F4-9AAE33611F8F}"/>
          </ac:spMkLst>
        </pc:spChg>
        <pc:spChg chg="add del">
          <ac:chgData name="Калина Татьяна" userId="ace67102f4efaae4" providerId="Windows Live" clId="Web-{C5F761A5-04AF-4866-83EB-AA250A1BC1A4}" dt="2023-11-22T09:09:27.452" v="254"/>
          <ac:spMkLst>
            <pc:docMk/>
            <pc:sldMk cId="1611651234" sldId="257"/>
            <ac:spMk id="13" creationId="{B937640E-EF7A-4A6C-A950-D12B7D5C923E}"/>
          </ac:spMkLst>
        </pc:spChg>
        <pc:spChg chg="add del">
          <ac:chgData name="Калина Татьяна" userId="ace67102f4efaae4" providerId="Windows Live" clId="Web-{C5F761A5-04AF-4866-83EB-AA250A1BC1A4}" dt="2023-11-22T09:09:27.452" v="254"/>
          <ac:spMkLst>
            <pc:docMk/>
            <pc:sldMk cId="1611651234" sldId="257"/>
            <ac:spMk id="15" creationId="{7A890554-BE5A-4768-8144-DD107A1334B0}"/>
          </ac:spMkLst>
        </pc:spChg>
        <pc:spChg chg="add del">
          <ac:chgData name="Калина Татьяна" userId="ace67102f4efaae4" providerId="Windows Live" clId="Web-{C5F761A5-04AF-4866-83EB-AA250A1BC1A4}" dt="2023-11-22T09:15:19.713" v="268"/>
          <ac:spMkLst>
            <pc:docMk/>
            <pc:sldMk cId="1611651234" sldId="257"/>
            <ac:spMk id="20" creationId="{042E603F-28B7-4831-BF23-65FBAB13D5FB}"/>
          </ac:spMkLst>
        </pc:spChg>
        <pc:spChg chg="add del">
          <ac:chgData name="Калина Татьяна" userId="ace67102f4efaae4" providerId="Windows Live" clId="Web-{C5F761A5-04AF-4866-83EB-AA250A1BC1A4}" dt="2023-11-22T09:15:19.713" v="268"/>
          <ac:spMkLst>
            <pc:docMk/>
            <pc:sldMk cId="1611651234" sldId="257"/>
            <ac:spMk id="22" creationId="{4D39700F-2B10-4402-A7DD-06EE2245880D}"/>
          </ac:spMkLst>
        </pc:spChg>
        <pc:spChg chg="add del">
          <ac:chgData name="Калина Татьяна" userId="ace67102f4efaae4" providerId="Windows Live" clId="Web-{C5F761A5-04AF-4866-83EB-AA250A1BC1A4}" dt="2023-11-22T09:15:19.713" v="268"/>
          <ac:spMkLst>
            <pc:docMk/>
            <pc:sldMk cId="1611651234" sldId="257"/>
            <ac:spMk id="24" creationId="{087C4FDF-D217-4821-A221-1C752E3F3090}"/>
          </ac:spMkLst>
        </pc:spChg>
        <pc:spChg chg="add del">
          <ac:chgData name="Калина Татьяна" userId="ace67102f4efaae4" providerId="Windows Live" clId="Web-{C5F761A5-04AF-4866-83EB-AA250A1BC1A4}" dt="2023-11-22T09:15:19.713" v="268"/>
          <ac:spMkLst>
            <pc:docMk/>
            <pc:sldMk cId="1611651234" sldId="257"/>
            <ac:spMk id="26" creationId="{E44BE29C-AEE6-4C91-B5D5-801F966FD5D1}"/>
          </ac:spMkLst>
        </pc:spChg>
        <pc:picChg chg="add mod ord">
          <ac:chgData name="Калина Татьяна" userId="ace67102f4efaae4" providerId="Windows Live" clId="Web-{C5F761A5-04AF-4866-83EB-AA250A1BC1A4}" dt="2023-11-22T09:09:27.452" v="254"/>
          <ac:picMkLst>
            <pc:docMk/>
            <pc:sldMk cId="1611651234" sldId="257"/>
            <ac:picMk id="4" creationId="{235403F9-7310-6950-FEE1-C21672DE2F54}"/>
          </ac:picMkLst>
        </pc:picChg>
        <pc:picChg chg="add mod">
          <ac:chgData name="Калина Татьяна" userId="ace67102f4efaae4" providerId="Windows Live" clId="Web-{C5F761A5-04AF-4866-83EB-AA250A1BC1A4}" dt="2023-11-22T09:09:27.452" v="254"/>
          <ac:picMkLst>
            <pc:docMk/>
            <pc:sldMk cId="1611651234" sldId="257"/>
            <ac:picMk id="5" creationId="{D4D225CC-80A3-98B0-20A9-3C7257036244}"/>
          </ac:picMkLst>
        </pc:picChg>
        <pc:picChg chg="add mod">
          <ac:chgData name="Калина Татьяна" userId="ace67102f4efaae4" providerId="Windows Live" clId="Web-{C5F761A5-04AF-4866-83EB-AA250A1BC1A4}" dt="2023-11-22T09:09:27.452" v="254"/>
          <ac:picMkLst>
            <pc:docMk/>
            <pc:sldMk cId="1611651234" sldId="257"/>
            <ac:picMk id="6" creationId="{64CFF85D-EF60-E2E4-1E77-508F9D815CF1}"/>
          </ac:picMkLst>
        </pc:picChg>
      </pc:sldChg>
      <pc:sldChg chg="addSp delSp modSp new mod setBg modClrScheme setClrOvrMap chgLayout">
        <pc:chgData name="Калина Татьяна" userId="ace67102f4efaae4" providerId="Windows Live" clId="Web-{C5F761A5-04AF-4866-83EB-AA250A1BC1A4}" dt="2023-11-22T09:16:59.575" v="273"/>
        <pc:sldMkLst>
          <pc:docMk/>
          <pc:sldMk cId="2122441721" sldId="258"/>
        </pc:sldMkLst>
        <pc:spChg chg="mod ord">
          <ac:chgData name="Калина Татьяна" userId="ace67102f4efaae4" providerId="Windows Live" clId="Web-{C5F761A5-04AF-4866-83EB-AA250A1BC1A4}" dt="2023-11-22T09:16:59.575" v="273"/>
          <ac:spMkLst>
            <pc:docMk/>
            <pc:sldMk cId="2122441721" sldId="258"/>
            <ac:spMk id="2" creationId="{BFEB64EB-C16A-1070-18D5-8A5FDDB64132}"/>
          </ac:spMkLst>
        </pc:spChg>
        <pc:spChg chg="mod ord">
          <ac:chgData name="Калина Татьяна" userId="ace67102f4efaae4" providerId="Windows Live" clId="Web-{C5F761A5-04AF-4866-83EB-AA250A1BC1A4}" dt="2023-11-22T09:16:59.575" v="273"/>
          <ac:spMkLst>
            <pc:docMk/>
            <pc:sldMk cId="2122441721" sldId="258"/>
            <ac:spMk id="3" creationId="{FF93B3A6-CC47-75BC-2DCF-83DADF3F8E0D}"/>
          </ac:spMkLst>
        </pc:spChg>
        <pc:spChg chg="add del">
          <ac:chgData name="Калина Татьяна" userId="ace67102f4efaae4" providerId="Windows Live" clId="Web-{C5F761A5-04AF-4866-83EB-AA250A1BC1A4}" dt="2023-11-22T09:16:46.809" v="270"/>
          <ac:spMkLst>
            <pc:docMk/>
            <pc:sldMk cId="2122441721" sldId="258"/>
            <ac:spMk id="8" creationId="{74CD14DB-BB81-479F-A1FC-1C75640E9F84}"/>
          </ac:spMkLst>
        </pc:spChg>
        <pc:spChg chg="add del">
          <ac:chgData name="Калина Татьяна" userId="ace67102f4efaae4" providerId="Windows Live" clId="Web-{C5F761A5-04AF-4866-83EB-AA250A1BC1A4}" dt="2023-11-22T09:16:46.809" v="270"/>
          <ac:spMkLst>
            <pc:docMk/>
            <pc:sldMk cId="2122441721" sldId="258"/>
            <ac:spMk id="10" creationId="{C943A91B-7CA7-4592-A975-73B1BF8C4C74}"/>
          </ac:spMkLst>
        </pc:spChg>
        <pc:spChg chg="add del">
          <ac:chgData name="Калина Татьяна" userId="ace67102f4efaae4" providerId="Windows Live" clId="Web-{C5F761A5-04AF-4866-83EB-AA250A1BC1A4}" dt="2023-11-22T09:16:46.809" v="270"/>
          <ac:spMkLst>
            <pc:docMk/>
            <pc:sldMk cId="2122441721" sldId="258"/>
            <ac:spMk id="12" creationId="{EC471314-E46A-414B-8D91-74880E84F187}"/>
          </ac:spMkLst>
        </pc:spChg>
        <pc:spChg chg="add del">
          <ac:chgData name="Калина Татьяна" userId="ace67102f4efaae4" providerId="Windows Live" clId="Web-{C5F761A5-04AF-4866-83EB-AA250A1BC1A4}" dt="2023-11-22T09:16:46.809" v="270"/>
          <ac:spMkLst>
            <pc:docMk/>
            <pc:sldMk cId="2122441721" sldId="258"/>
            <ac:spMk id="14" creationId="{6A681326-1C9D-44A3-A627-3871BDAE4127}"/>
          </ac:spMkLst>
        </pc:spChg>
        <pc:spChg chg="add del">
          <ac:chgData name="Калина Татьяна" userId="ace67102f4efaae4" providerId="Windows Live" clId="Web-{C5F761A5-04AF-4866-83EB-AA250A1BC1A4}" dt="2023-11-22T09:16:59.560" v="272"/>
          <ac:spMkLst>
            <pc:docMk/>
            <pc:sldMk cId="2122441721" sldId="258"/>
            <ac:spMk id="16" creationId="{0D9B8FD4-CDEB-4EB4-B4DE-C89E11938958}"/>
          </ac:spMkLst>
        </pc:spChg>
        <pc:spChg chg="add del">
          <ac:chgData name="Калина Татьяна" userId="ace67102f4efaae4" providerId="Windows Live" clId="Web-{C5F761A5-04AF-4866-83EB-AA250A1BC1A4}" dt="2023-11-22T09:16:59.560" v="272"/>
          <ac:spMkLst>
            <pc:docMk/>
            <pc:sldMk cId="2122441721" sldId="258"/>
            <ac:spMk id="17" creationId="{5A2E3D1D-9E9F-4739-BA14-D4D7FA9FBDD1}"/>
          </ac:spMkLst>
        </pc:spChg>
        <pc:spChg chg="add del">
          <ac:chgData name="Калина Татьяна" userId="ace67102f4efaae4" providerId="Windows Live" clId="Web-{C5F761A5-04AF-4866-83EB-AA250A1BC1A4}" dt="2023-11-22T09:16:59.560" v="272"/>
          <ac:spMkLst>
            <pc:docMk/>
            <pc:sldMk cId="2122441721" sldId="258"/>
            <ac:spMk id="18" creationId="{1FFB365B-E9DC-4859-B8AB-CB83EEBE4E28}"/>
          </ac:spMkLst>
        </pc:spChg>
        <pc:spChg chg="add del">
          <ac:chgData name="Калина Татьяна" userId="ace67102f4efaae4" providerId="Windows Live" clId="Web-{C5F761A5-04AF-4866-83EB-AA250A1BC1A4}" dt="2023-11-22T09:16:59.560" v="272"/>
          <ac:spMkLst>
            <pc:docMk/>
            <pc:sldMk cId="2122441721" sldId="258"/>
            <ac:spMk id="19" creationId="{8ADAB9C8-EB37-4914-A699-C716FC8FE4FE}"/>
          </ac:spMkLst>
        </pc:spChg>
        <pc:spChg chg="add">
          <ac:chgData name="Калина Татьяна" userId="ace67102f4efaae4" providerId="Windows Live" clId="Web-{C5F761A5-04AF-4866-83EB-AA250A1BC1A4}" dt="2023-11-22T09:16:59.575" v="273"/>
          <ac:spMkLst>
            <pc:docMk/>
            <pc:sldMk cId="2122441721" sldId="258"/>
            <ac:spMk id="21" creationId="{052BEFF1-896C-45B1-B02C-96A6A1BC389A}"/>
          </ac:spMkLst>
        </pc:spChg>
        <pc:spChg chg="add">
          <ac:chgData name="Калина Татьяна" userId="ace67102f4efaae4" providerId="Windows Live" clId="Web-{C5F761A5-04AF-4866-83EB-AA250A1BC1A4}" dt="2023-11-22T09:16:59.575" v="273"/>
          <ac:spMkLst>
            <pc:docMk/>
            <pc:sldMk cId="2122441721" sldId="258"/>
            <ac:spMk id="22" creationId="{0BA768A8-4FED-4ED8-9E46-6BE72188ECD2}"/>
          </ac:spMkLst>
        </pc:spChg>
        <pc:spChg chg="add">
          <ac:chgData name="Калина Татьяна" userId="ace67102f4efaae4" providerId="Windows Live" clId="Web-{C5F761A5-04AF-4866-83EB-AA250A1BC1A4}" dt="2023-11-22T09:16:59.575" v="273"/>
          <ac:spMkLst>
            <pc:docMk/>
            <pc:sldMk cId="2122441721" sldId="258"/>
            <ac:spMk id="23" creationId="{BB237A14-61B1-4C00-A670-5D8D68A8668E}"/>
          </ac:spMkLst>
        </pc:spChg>
        <pc:spChg chg="add">
          <ac:chgData name="Калина Татьяна" userId="ace67102f4efaae4" providerId="Windows Live" clId="Web-{C5F761A5-04AF-4866-83EB-AA250A1BC1A4}" dt="2023-11-22T09:16:59.575" v="273"/>
          <ac:spMkLst>
            <pc:docMk/>
            <pc:sldMk cId="2122441721" sldId="258"/>
            <ac:spMk id="24" creationId="{8598F259-6F54-47A3-8D13-1603D786A328}"/>
          </ac:spMkLst>
        </pc:spChg>
      </pc:sldChg>
      <pc:sldChg chg="addSp modSp new mod setBg modClrScheme setClrOvrMap chgLayout">
        <pc:chgData name="Калина Татьяна" userId="ace67102f4efaae4" providerId="Windows Live" clId="Web-{C5F761A5-04AF-4866-83EB-AA250A1BC1A4}" dt="2023-11-22T09:22:00.584" v="292"/>
        <pc:sldMkLst>
          <pc:docMk/>
          <pc:sldMk cId="1186611345" sldId="259"/>
        </pc:sldMkLst>
        <pc:spChg chg="mod ord">
          <ac:chgData name="Калина Татьяна" userId="ace67102f4efaae4" providerId="Windows Live" clId="Web-{C5F761A5-04AF-4866-83EB-AA250A1BC1A4}" dt="2023-11-22T09:22:00.584" v="292"/>
          <ac:spMkLst>
            <pc:docMk/>
            <pc:sldMk cId="1186611345" sldId="259"/>
            <ac:spMk id="2" creationId="{59BF45D5-86DA-D439-BE45-28AE353999D3}"/>
          </ac:spMkLst>
        </pc:spChg>
        <pc:spChg chg="mod ord">
          <ac:chgData name="Калина Татьяна" userId="ace67102f4efaae4" providerId="Windows Live" clId="Web-{C5F761A5-04AF-4866-83EB-AA250A1BC1A4}" dt="2023-11-22T09:22:00.584" v="292"/>
          <ac:spMkLst>
            <pc:docMk/>
            <pc:sldMk cId="1186611345" sldId="259"/>
            <ac:spMk id="3" creationId="{C6D84E68-E3CD-ECDE-BA51-05F7ED0E7F44}"/>
          </ac:spMkLst>
        </pc:spChg>
        <pc:spChg chg="add">
          <ac:chgData name="Калина Татьяна" userId="ace67102f4efaae4" providerId="Windows Live" clId="Web-{C5F761A5-04AF-4866-83EB-AA250A1BC1A4}" dt="2023-11-22T09:22:00.584" v="292"/>
          <ac:spMkLst>
            <pc:docMk/>
            <pc:sldMk cId="1186611345" sldId="259"/>
            <ac:spMk id="8" creationId="{052BEFF1-896C-45B1-B02C-96A6A1BC389A}"/>
          </ac:spMkLst>
        </pc:spChg>
        <pc:spChg chg="add">
          <ac:chgData name="Калина Татьяна" userId="ace67102f4efaae4" providerId="Windows Live" clId="Web-{C5F761A5-04AF-4866-83EB-AA250A1BC1A4}" dt="2023-11-22T09:22:00.584" v="292"/>
          <ac:spMkLst>
            <pc:docMk/>
            <pc:sldMk cId="1186611345" sldId="259"/>
            <ac:spMk id="10" creationId="{0BA768A8-4FED-4ED8-9E46-6BE72188ECD2}"/>
          </ac:spMkLst>
        </pc:spChg>
        <pc:spChg chg="add">
          <ac:chgData name="Калина Татьяна" userId="ace67102f4efaae4" providerId="Windows Live" clId="Web-{C5F761A5-04AF-4866-83EB-AA250A1BC1A4}" dt="2023-11-22T09:22:00.584" v="292"/>
          <ac:spMkLst>
            <pc:docMk/>
            <pc:sldMk cId="1186611345" sldId="259"/>
            <ac:spMk id="12" creationId="{BB237A14-61B1-4C00-A670-5D8D68A8668E}"/>
          </ac:spMkLst>
        </pc:spChg>
        <pc:spChg chg="add">
          <ac:chgData name="Калина Татьяна" userId="ace67102f4efaae4" providerId="Windows Live" clId="Web-{C5F761A5-04AF-4866-83EB-AA250A1BC1A4}" dt="2023-11-22T09:22:00.584" v="292"/>
          <ac:spMkLst>
            <pc:docMk/>
            <pc:sldMk cId="1186611345" sldId="259"/>
            <ac:spMk id="14" creationId="{8598F259-6F54-47A3-8D13-1603D786A328}"/>
          </ac:spMkLst>
        </pc:spChg>
      </pc:sldChg>
      <pc:sldChg chg="addSp delSp modSp new mod setBg modClrScheme chgLayout">
        <pc:chgData name="Калина Татьяна" userId="ace67102f4efaae4" providerId="Windows Live" clId="Web-{C5F761A5-04AF-4866-83EB-AA250A1BC1A4}" dt="2023-11-22T09:26:03.654" v="300"/>
        <pc:sldMkLst>
          <pc:docMk/>
          <pc:sldMk cId="3176615591" sldId="260"/>
        </pc:sldMkLst>
        <pc:spChg chg="mod ord">
          <ac:chgData name="Калина Татьяна" userId="ace67102f4efaae4" providerId="Windows Live" clId="Web-{C5F761A5-04AF-4866-83EB-AA250A1BC1A4}" dt="2023-11-22T09:26:03.654" v="300"/>
          <ac:spMkLst>
            <pc:docMk/>
            <pc:sldMk cId="3176615591" sldId="260"/>
            <ac:spMk id="2" creationId="{AE0099A4-0803-2EE4-F4B4-217172454F5E}"/>
          </ac:spMkLst>
        </pc:spChg>
        <pc:spChg chg="del mod ord">
          <ac:chgData name="Калина Татьяна" userId="ace67102f4efaae4" providerId="Windows Live" clId="Web-{C5F761A5-04AF-4866-83EB-AA250A1BC1A4}" dt="2023-11-22T09:24:57.199" v="293"/>
          <ac:spMkLst>
            <pc:docMk/>
            <pc:sldMk cId="3176615591" sldId="260"/>
            <ac:spMk id="3" creationId="{AC1C067F-950B-4FC5-C860-519FEFB23114}"/>
          </ac:spMkLst>
        </pc:spChg>
        <pc:spChg chg="add">
          <ac:chgData name="Калина Татьяна" userId="ace67102f4efaae4" providerId="Windows Live" clId="Web-{C5F761A5-04AF-4866-83EB-AA250A1BC1A4}" dt="2023-11-22T09:26:03.654" v="300"/>
          <ac:spMkLst>
            <pc:docMk/>
            <pc:sldMk cId="3176615591" sldId="260"/>
            <ac:spMk id="16" creationId="{D6573690-978D-48A4-8645-0E01F8211B71}"/>
          </ac:spMkLst>
        </pc:spChg>
        <pc:spChg chg="add">
          <ac:chgData name="Калина Татьяна" userId="ace67102f4efaae4" providerId="Windows Live" clId="Web-{C5F761A5-04AF-4866-83EB-AA250A1BC1A4}" dt="2023-11-22T09:26:03.654" v="300"/>
          <ac:spMkLst>
            <pc:docMk/>
            <pc:sldMk cId="3176615591" sldId="260"/>
            <ac:spMk id="22" creationId="{858084FA-40DB-44FC-94DA-93AA71CD6924}"/>
          </ac:spMkLst>
        </pc:spChg>
        <pc:picChg chg="add mod or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4" creationId="{E41861F7-82B3-A7A6-119A-21B62E3A7765}"/>
          </ac:picMkLst>
        </pc:picChg>
        <pc:picChg chg="add mod or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5" creationId="{011D0689-E7C6-E5B4-64AB-E8BD2EA720FA}"/>
          </ac:picMkLst>
        </pc:picChg>
        <pc:picChg chg="add mo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6" creationId="{C0BF6203-7353-9802-D471-4878AB3D1D63}"/>
          </ac:picMkLst>
        </pc:picChg>
        <pc:picChg chg="add mo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7" creationId="{973590CC-24E0-0774-8102-3DD4B186F269}"/>
          </ac:picMkLst>
        </pc:picChg>
        <pc:picChg chg="ad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12" creationId="{1530DCFF-08F5-434A-A0D5-F3E89407A615}"/>
          </ac:picMkLst>
        </pc:picChg>
        <pc:picChg chg="ad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14" creationId="{24011A3A-9884-40BF-94F6-0625A0ADD326}"/>
          </ac:picMkLst>
        </pc:picChg>
        <pc:picChg chg="ad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18" creationId="{D4B84446-184D-45CE-9532-48179EAE58C9}"/>
          </ac:picMkLst>
        </pc:picChg>
        <pc:picChg chg="add">
          <ac:chgData name="Калина Татьяна" userId="ace67102f4efaae4" providerId="Windows Live" clId="Web-{C5F761A5-04AF-4866-83EB-AA250A1BC1A4}" dt="2023-11-22T09:26:03.654" v="300"/>
          <ac:picMkLst>
            <pc:docMk/>
            <pc:sldMk cId="3176615591" sldId="260"/>
            <ac:picMk id="20" creationId="{C9229660-8639-44E7-B486-7436516E6B62}"/>
          </ac:picMkLst>
        </pc:picChg>
      </pc:sldChg>
      <pc:sldChg chg="addSp delSp modSp new mod setBg modClrScheme chgLayout">
        <pc:chgData name="Калина Татьяна" userId="ace67102f4efaae4" providerId="Windows Live" clId="Web-{C5F761A5-04AF-4866-83EB-AA250A1BC1A4}" dt="2023-11-22T09:28:39.128" v="306"/>
        <pc:sldMkLst>
          <pc:docMk/>
          <pc:sldMk cId="2294709931" sldId="261"/>
        </pc:sldMkLst>
        <pc:spChg chg="mod ord">
          <ac:chgData name="Калина Татьяна" userId="ace67102f4efaae4" providerId="Windows Live" clId="Web-{C5F761A5-04AF-4866-83EB-AA250A1BC1A4}" dt="2023-11-22T09:28:39.128" v="306"/>
          <ac:spMkLst>
            <pc:docMk/>
            <pc:sldMk cId="2294709931" sldId="261"/>
            <ac:spMk id="2" creationId="{069210D8-54E0-1CBA-167C-949C9B9B2221}"/>
          </ac:spMkLst>
        </pc:spChg>
        <pc:spChg chg="del mod ord">
          <ac:chgData name="Калина Татьяна" userId="ace67102f4efaae4" providerId="Windows Live" clId="Web-{C5F761A5-04AF-4866-83EB-AA250A1BC1A4}" dt="2023-11-22T09:27:16.766" v="301"/>
          <ac:spMkLst>
            <pc:docMk/>
            <pc:sldMk cId="2294709931" sldId="261"/>
            <ac:spMk id="3" creationId="{6F1B0807-917A-E9DB-578F-8AEC333AC4C5}"/>
          </ac:spMkLst>
        </pc:spChg>
        <pc:spChg chg="add">
          <ac:chgData name="Калина Татьяна" userId="ace67102f4efaae4" providerId="Windows Live" clId="Web-{C5F761A5-04AF-4866-83EB-AA250A1BC1A4}" dt="2023-11-22T09:28:39.128" v="306"/>
          <ac:spMkLst>
            <pc:docMk/>
            <pc:sldMk cId="2294709931" sldId="261"/>
            <ac:spMk id="15" creationId="{44F3197D-248B-46C5-B6EE-003F4E0C6CF9}"/>
          </ac:spMkLst>
        </pc:spChg>
        <pc:spChg chg="add">
          <ac:chgData name="Калина Татьяна" userId="ace67102f4efaae4" providerId="Windows Live" clId="Web-{C5F761A5-04AF-4866-83EB-AA250A1BC1A4}" dt="2023-11-22T09:28:39.128" v="306"/>
          <ac:spMkLst>
            <pc:docMk/>
            <pc:sldMk cId="2294709931" sldId="261"/>
            <ac:spMk id="21" creationId="{040549E2-C5A5-4ED5-80AB-070FEBDF5320}"/>
          </ac:spMkLst>
        </pc:spChg>
        <pc:spChg chg="add">
          <ac:chgData name="Калина Татьяна" userId="ace67102f4efaae4" providerId="Windows Live" clId="Web-{C5F761A5-04AF-4866-83EB-AA250A1BC1A4}" dt="2023-11-22T09:28:39.128" v="306"/>
          <ac:spMkLst>
            <pc:docMk/>
            <pc:sldMk cId="2294709931" sldId="261"/>
            <ac:spMk id="23" creationId="{E4F17063-EDA4-417B-946F-BA357F3B390D}"/>
          </ac:spMkLst>
        </pc:spChg>
        <pc:spChg chg="add">
          <ac:chgData name="Калина Татьяна" userId="ace67102f4efaae4" providerId="Windows Live" clId="Web-{C5F761A5-04AF-4866-83EB-AA250A1BC1A4}" dt="2023-11-22T09:28:39.128" v="306"/>
          <ac:spMkLst>
            <pc:docMk/>
            <pc:sldMk cId="2294709931" sldId="261"/>
            <ac:spMk id="25" creationId="{D36F3EEA-55D4-4677-80E7-92D00B8F343B}"/>
          </ac:spMkLst>
        </pc:spChg>
        <pc:picChg chg="add mod or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4" creationId="{DAA56B2D-F6E5-88DE-6850-82C7D302E796}"/>
          </ac:picMkLst>
        </pc:picChg>
        <pc:picChg chg="add mod or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5" creationId="{C5C33767-3DEB-54B5-F8EE-C22717004373}"/>
          </ac:picMkLst>
        </pc:picChg>
        <pc:picChg chg="add mo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6" creationId="{684F1E61-3C92-83E3-51CA-90C64720B118}"/>
          </ac:picMkLst>
        </pc:picChg>
        <pc:picChg chg="ad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11" creationId="{844EE02A-F0F8-4A23-B21D-CF2066B65D30}"/>
          </ac:picMkLst>
        </pc:picChg>
        <pc:picChg chg="ad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13" creationId="{99F13062-7BB6-4A97-B661-CDE2EDEAE70E}"/>
          </ac:picMkLst>
        </pc:picChg>
        <pc:picChg chg="ad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17" creationId="{FFC3E649-106F-4B41-9FF5-327536E4CFBD}"/>
          </ac:picMkLst>
        </pc:picChg>
        <pc:picChg chg="add">
          <ac:chgData name="Калина Татьяна" userId="ace67102f4efaae4" providerId="Windows Live" clId="Web-{C5F761A5-04AF-4866-83EB-AA250A1BC1A4}" dt="2023-11-22T09:28:39.128" v="306"/>
          <ac:picMkLst>
            <pc:docMk/>
            <pc:sldMk cId="2294709931" sldId="261"/>
            <ac:picMk id="19" creationId="{79F6731C-42C0-45DB-9F9A-B831CBEC5182}"/>
          </ac:picMkLst>
        </pc:picChg>
      </pc:sldChg>
      <pc:sldChg chg="addSp delSp modSp new mod setBg modClrScheme chgLayout">
        <pc:chgData name="Калина Татьяна" userId="ace67102f4efaae4" providerId="Windows Live" clId="Web-{C5F761A5-04AF-4866-83EB-AA250A1BC1A4}" dt="2023-11-22T09:31:13.070" v="313"/>
        <pc:sldMkLst>
          <pc:docMk/>
          <pc:sldMk cId="3932104511" sldId="262"/>
        </pc:sldMkLst>
        <pc:spChg chg="mod ord">
          <ac:chgData name="Калина Татьяна" userId="ace67102f4efaae4" providerId="Windows Live" clId="Web-{C5F761A5-04AF-4866-83EB-AA250A1BC1A4}" dt="2023-11-22T09:31:13.070" v="313"/>
          <ac:spMkLst>
            <pc:docMk/>
            <pc:sldMk cId="3932104511" sldId="262"/>
            <ac:spMk id="2" creationId="{059CE7A6-53DA-3002-BCFC-E093BEE88660}"/>
          </ac:spMkLst>
        </pc:spChg>
        <pc:spChg chg="del mod ord">
          <ac:chgData name="Калина Татьяна" userId="ace67102f4efaae4" providerId="Windows Live" clId="Web-{C5F761A5-04AF-4866-83EB-AA250A1BC1A4}" dt="2023-11-22T09:29:20.863" v="307"/>
          <ac:spMkLst>
            <pc:docMk/>
            <pc:sldMk cId="3932104511" sldId="262"/>
            <ac:spMk id="3" creationId="{C6FF88E4-024B-9B6F-27EB-EDE84F023EAD}"/>
          </ac:spMkLst>
        </pc:spChg>
        <pc:spChg chg="add">
          <ac:chgData name="Калина Татьяна" userId="ace67102f4efaae4" providerId="Windows Live" clId="Web-{C5F761A5-04AF-4866-83EB-AA250A1BC1A4}" dt="2023-11-22T09:31:13.070" v="313"/>
          <ac:spMkLst>
            <pc:docMk/>
            <pc:sldMk cId="3932104511" sldId="262"/>
            <ac:spMk id="16" creationId="{4A497DBC-2692-42B4-A606-31024033F7C0}"/>
          </ac:spMkLst>
        </pc:spChg>
        <pc:spChg chg="add">
          <ac:chgData name="Калина Татьяна" userId="ace67102f4efaae4" providerId="Windows Live" clId="Web-{C5F761A5-04AF-4866-83EB-AA250A1BC1A4}" dt="2023-11-22T09:31:13.070" v="313"/>
          <ac:spMkLst>
            <pc:docMk/>
            <pc:sldMk cId="3932104511" sldId="262"/>
            <ac:spMk id="22" creationId="{633F040E-FA1C-4EDC-B925-7EFCB9582839}"/>
          </ac:spMkLst>
        </pc:spChg>
        <pc:spChg chg="add">
          <ac:chgData name="Калина Татьяна" userId="ace67102f4efaae4" providerId="Windows Live" clId="Web-{C5F761A5-04AF-4866-83EB-AA250A1BC1A4}" dt="2023-11-22T09:31:13.070" v="313"/>
          <ac:spMkLst>
            <pc:docMk/>
            <pc:sldMk cId="3932104511" sldId="262"/>
            <ac:spMk id="24" creationId="{185730E4-A3A6-43E2-8E84-A4D61748BC82}"/>
          </ac:spMkLst>
        </pc:spChg>
        <pc:spChg chg="add">
          <ac:chgData name="Калина Татьяна" userId="ace67102f4efaae4" providerId="Windows Live" clId="Web-{C5F761A5-04AF-4866-83EB-AA250A1BC1A4}" dt="2023-11-22T09:31:13.070" v="313"/>
          <ac:spMkLst>
            <pc:docMk/>
            <pc:sldMk cId="3932104511" sldId="262"/>
            <ac:spMk id="26" creationId="{61835C02-009F-45B9-81BA-49BD79D44CBF}"/>
          </ac:spMkLst>
        </pc:spChg>
        <pc:picChg chg="add mod or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4" creationId="{B85F0C14-F07D-0392-BE8F-A1EEDB7096A0}"/>
          </ac:picMkLst>
        </pc:picChg>
        <pc:picChg chg="add mo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5" creationId="{9E267BF5-F0C8-CF5C-3288-2B00BEC6D37E}"/>
          </ac:picMkLst>
        </pc:picChg>
        <pc:picChg chg="add mod or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6" creationId="{CF20131E-787D-B70D-DB88-C4D72DDBCC62}"/>
          </ac:picMkLst>
        </pc:picChg>
        <pc:picChg chg="add mo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7" creationId="{715D7C67-18B3-0973-25A3-8DE63EF542D8}"/>
          </ac:picMkLst>
        </pc:picChg>
        <pc:picChg chg="ad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12" creationId="{BD310164-D3A3-415E-9D94-5D21D9FB2F6C}"/>
          </ac:picMkLst>
        </pc:picChg>
        <pc:picChg chg="ad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14" creationId="{BE586E08-18BF-4AB1-AB48-4005D567343E}"/>
          </ac:picMkLst>
        </pc:picChg>
        <pc:picChg chg="ad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18" creationId="{3517A192-66A9-4297-9284-65580829ABF1}"/>
          </ac:picMkLst>
        </pc:picChg>
        <pc:picChg chg="add">
          <ac:chgData name="Калина Татьяна" userId="ace67102f4efaae4" providerId="Windows Live" clId="Web-{C5F761A5-04AF-4866-83EB-AA250A1BC1A4}" dt="2023-11-22T09:31:13.070" v="313"/>
          <ac:picMkLst>
            <pc:docMk/>
            <pc:sldMk cId="3932104511" sldId="262"/>
            <ac:picMk id="20" creationId="{130825ED-0133-430D-BBBB-50B6F5228448}"/>
          </ac:picMkLst>
        </pc:picChg>
      </pc:sldChg>
      <pc:sldChg chg="addSp delSp modSp new mod setBg modClrScheme chgLayout">
        <pc:chgData name="Калина Татьяна" userId="ace67102f4efaae4" providerId="Windows Live" clId="Web-{C5F761A5-04AF-4866-83EB-AA250A1BC1A4}" dt="2023-11-22T09:36:14.844" v="348" actId="14100"/>
        <pc:sldMkLst>
          <pc:docMk/>
          <pc:sldMk cId="2810560834" sldId="263"/>
        </pc:sldMkLst>
        <pc:spChg chg="mod ord">
          <ac:chgData name="Калина Татьяна" userId="ace67102f4efaae4" providerId="Windows Live" clId="Web-{C5F761A5-04AF-4866-83EB-AA250A1BC1A4}" dt="2023-11-22T09:36:14.844" v="348" actId="14100"/>
          <ac:spMkLst>
            <pc:docMk/>
            <pc:sldMk cId="2810560834" sldId="263"/>
            <ac:spMk id="2" creationId="{67A33A7D-C1EB-2EDA-75F9-E2523164BAFA}"/>
          </ac:spMkLst>
        </pc:spChg>
        <pc:spChg chg="del mod ord">
          <ac:chgData name="Калина Татьяна" userId="ace67102f4efaae4" providerId="Windows Live" clId="Web-{C5F761A5-04AF-4866-83EB-AA250A1BC1A4}" dt="2023-11-22T09:31:58.430" v="314"/>
          <ac:spMkLst>
            <pc:docMk/>
            <pc:sldMk cId="2810560834" sldId="263"/>
            <ac:spMk id="3" creationId="{8678F3F5-D9C1-006E-90A8-2B34EE32F3A6}"/>
          </ac:spMkLst>
        </pc:spChg>
        <pc:spChg chg="add del">
          <ac:chgData name="Калина Татьяна" userId="ace67102f4efaae4" providerId="Windows Live" clId="Web-{C5F761A5-04AF-4866-83EB-AA250A1BC1A4}" dt="2023-11-22T09:34:05.200" v="326"/>
          <ac:spMkLst>
            <pc:docMk/>
            <pc:sldMk cId="2810560834" sldId="263"/>
            <ac:spMk id="11" creationId="{A1A7335E-53EA-A18A-98BE-E2997A80EEB3}"/>
          </ac:spMkLst>
        </pc:spChg>
        <pc:spChg chg="add del">
          <ac:chgData name="Калина Татьяна" userId="ace67102f4efaae4" providerId="Windows Live" clId="Web-{C5F761A5-04AF-4866-83EB-AA250A1BC1A4}" dt="2023-11-22T09:34:37.154" v="327"/>
          <ac:spMkLst>
            <pc:docMk/>
            <pc:sldMk cId="2810560834" sldId="263"/>
            <ac:spMk id="14" creationId="{29787B81-C7DF-412B-A405-EF4454012DEE}"/>
          </ac:spMkLst>
        </pc:spChg>
        <pc:spChg chg="add del">
          <ac:chgData name="Калина Татьяна" userId="ace67102f4efaae4" providerId="Windows Live" clId="Web-{C5F761A5-04AF-4866-83EB-AA250A1BC1A4}" dt="2023-11-22T09:35:45.875" v="342"/>
          <ac:spMkLst>
            <pc:docMk/>
            <pc:sldMk cId="2810560834" sldId="263"/>
            <ac:spMk id="23" creationId="{D6573690-978D-48A4-8645-0E01F8211B71}"/>
          </ac:spMkLst>
        </pc:spChg>
        <pc:spChg chg="add del">
          <ac:chgData name="Калина Татьяна" userId="ace67102f4efaae4" providerId="Windows Live" clId="Web-{C5F761A5-04AF-4866-83EB-AA250A1BC1A4}" dt="2023-11-22T09:35:45.875" v="342"/>
          <ac:spMkLst>
            <pc:docMk/>
            <pc:sldMk cId="2810560834" sldId="263"/>
            <ac:spMk id="29" creationId="{858084FA-40DB-44FC-94DA-93AA71CD6924}"/>
          </ac:spMkLst>
        </pc:spChg>
        <pc:spChg chg="add">
          <ac:chgData name="Калина Татьяна" userId="ace67102f4efaae4" providerId="Windows Live" clId="Web-{C5F761A5-04AF-4866-83EB-AA250A1BC1A4}" dt="2023-11-22T09:35:45.875" v="342"/>
          <ac:spMkLst>
            <pc:docMk/>
            <pc:sldMk cId="2810560834" sldId="263"/>
            <ac:spMk id="38" creationId="{D6573690-978D-48A4-8645-0E01F8211B71}"/>
          </ac:spMkLst>
        </pc:spChg>
        <pc:spChg chg="add">
          <ac:chgData name="Калина Татьяна" userId="ace67102f4efaae4" providerId="Windows Live" clId="Web-{C5F761A5-04AF-4866-83EB-AA250A1BC1A4}" dt="2023-11-22T09:35:45.875" v="342"/>
          <ac:spMkLst>
            <pc:docMk/>
            <pc:sldMk cId="2810560834" sldId="263"/>
            <ac:spMk id="44" creationId="{858084FA-40DB-44FC-94DA-93AA71CD6924}"/>
          </ac:spMkLst>
        </pc:spChg>
        <pc:spChg chg="add">
          <ac:chgData name="Калина Татьяна" userId="ace67102f4efaae4" providerId="Windows Live" clId="Web-{C5F761A5-04AF-4866-83EB-AA250A1BC1A4}" dt="2023-11-22T09:35:45.875" v="342"/>
          <ac:spMkLst>
            <pc:docMk/>
            <pc:sldMk cId="2810560834" sldId="263"/>
            <ac:spMk id="46" creationId="{E4F17063-EDA4-417B-946F-BA357F3B390D}"/>
          </ac:spMkLst>
        </pc:spChg>
        <pc:spChg chg="add">
          <ac:chgData name="Калина Татьяна" userId="ace67102f4efaae4" providerId="Windows Live" clId="Web-{C5F761A5-04AF-4866-83EB-AA250A1BC1A4}" dt="2023-11-22T09:35:45.875" v="342"/>
          <ac:spMkLst>
            <pc:docMk/>
            <pc:sldMk cId="2810560834" sldId="263"/>
            <ac:spMk id="48" creationId="{D36F3EEA-55D4-4677-80E7-92D00B8F343B}"/>
          </ac:spMkLst>
        </pc:spChg>
        <pc:picChg chg="add mod or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4" creationId="{B103B7E9-8B97-899B-A174-B7508F56C697}"/>
          </ac:picMkLst>
        </pc:picChg>
        <pc:picChg chg="add mod or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5" creationId="{915DFD98-508E-387E-D444-3EA9021A70FD}"/>
          </ac:picMkLst>
        </pc:picChg>
        <pc:picChg chg="add mod or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6" creationId="{BED775F2-505A-562C-B314-137FDB8DE9B8}"/>
          </ac:picMkLst>
        </pc:picChg>
        <pc:picChg chg="add mo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7" creationId="{B5FE6FC4-A363-1576-5A61-FC5975886BD5}"/>
          </ac:picMkLst>
        </pc:picChg>
        <pc:picChg chg="add del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19" creationId="{1530DCFF-08F5-434A-A0D5-F3E89407A615}"/>
          </ac:picMkLst>
        </pc:picChg>
        <pc:picChg chg="add del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21" creationId="{24011A3A-9884-40BF-94F6-0625A0ADD326}"/>
          </ac:picMkLst>
        </pc:picChg>
        <pc:picChg chg="add del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25" creationId="{D4B84446-184D-45CE-9532-48179EAE58C9}"/>
          </ac:picMkLst>
        </pc:picChg>
        <pc:picChg chg="add del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27" creationId="{C9229660-8639-44E7-B486-7436516E6B62}"/>
          </ac:picMkLst>
        </pc:picChg>
        <pc:picChg chg="ad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34" creationId="{1530DCFF-08F5-434A-A0D5-F3E89407A615}"/>
          </ac:picMkLst>
        </pc:picChg>
        <pc:picChg chg="ad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36" creationId="{24011A3A-9884-40BF-94F6-0625A0ADD326}"/>
          </ac:picMkLst>
        </pc:picChg>
        <pc:picChg chg="ad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40" creationId="{D4B84446-184D-45CE-9532-48179EAE58C9}"/>
          </ac:picMkLst>
        </pc:picChg>
        <pc:picChg chg="add">
          <ac:chgData name="Калина Татьяна" userId="ace67102f4efaae4" providerId="Windows Live" clId="Web-{C5F761A5-04AF-4866-83EB-AA250A1BC1A4}" dt="2023-11-22T09:35:45.875" v="342"/>
          <ac:picMkLst>
            <pc:docMk/>
            <pc:sldMk cId="2810560834" sldId="263"/>
            <ac:picMk id="42" creationId="{C9229660-8639-44E7-B486-7436516E6B62}"/>
          </ac:picMkLst>
        </pc:picChg>
      </pc:sldChg>
      <pc:sldChg chg="addSp delSp modSp new mod setBg modClrScheme chgLayout">
        <pc:chgData name="Калина Татьяна" userId="ace67102f4efaae4" providerId="Windows Live" clId="Web-{C5F761A5-04AF-4866-83EB-AA250A1BC1A4}" dt="2023-11-22T09:40:03.351" v="357" actId="14100"/>
        <pc:sldMkLst>
          <pc:docMk/>
          <pc:sldMk cId="112268387" sldId="264"/>
        </pc:sldMkLst>
        <pc:spChg chg="mod ord">
          <ac:chgData name="Калина Татьяна" userId="ace67102f4efaae4" providerId="Windows Live" clId="Web-{C5F761A5-04AF-4866-83EB-AA250A1BC1A4}" dt="2023-11-22T09:40:03.351" v="357" actId="14100"/>
          <ac:spMkLst>
            <pc:docMk/>
            <pc:sldMk cId="112268387" sldId="264"/>
            <ac:spMk id="2" creationId="{168EFC64-3B72-4A4E-3C23-0F37F67C3D2B}"/>
          </ac:spMkLst>
        </pc:spChg>
        <pc:spChg chg="del mod ord">
          <ac:chgData name="Калина Татьяна" userId="ace67102f4efaae4" providerId="Windows Live" clId="Web-{C5F761A5-04AF-4866-83EB-AA250A1BC1A4}" dt="2023-11-22T09:37:22.675" v="349"/>
          <ac:spMkLst>
            <pc:docMk/>
            <pc:sldMk cId="112268387" sldId="264"/>
            <ac:spMk id="3" creationId="{AEF1AEA9-B5FC-C17F-BF70-FD9ADFFA26F7}"/>
          </ac:spMkLst>
        </pc:spChg>
        <pc:spChg chg="add">
          <ac:chgData name="Калина Татьяна" userId="ace67102f4efaae4" providerId="Windows Live" clId="Web-{C5F761A5-04AF-4866-83EB-AA250A1BC1A4}" dt="2023-11-22T09:38:00.019" v="351"/>
          <ac:spMkLst>
            <pc:docMk/>
            <pc:sldMk cId="112268387" sldId="264"/>
            <ac:spMk id="14" creationId="{D42CF425-7213-4F89-B0FF-4C2BDDD9C680}"/>
          </ac:spMkLst>
        </pc:spChg>
        <pc:spChg chg="add">
          <ac:chgData name="Калина Татьяна" userId="ace67102f4efaae4" providerId="Windows Live" clId="Web-{C5F761A5-04AF-4866-83EB-AA250A1BC1A4}" dt="2023-11-22T09:38:00.019" v="351"/>
          <ac:spMkLst>
            <pc:docMk/>
            <pc:sldMk cId="112268387" sldId="264"/>
            <ac:spMk id="20" creationId="{202A25CB-1ED1-4C87-AB49-8D3BC684D1CE}"/>
          </ac:spMkLst>
        </pc:spChg>
        <pc:spChg chg="add">
          <ac:chgData name="Калина Татьяна" userId="ace67102f4efaae4" providerId="Windows Live" clId="Web-{C5F761A5-04AF-4866-83EB-AA250A1BC1A4}" dt="2023-11-22T09:38:00.019" v="351"/>
          <ac:spMkLst>
            <pc:docMk/>
            <pc:sldMk cId="112268387" sldId="264"/>
            <ac:spMk id="22" creationId="{1DB4B97F-BC4E-4607-8DED-CD7FC819F7E3}"/>
          </ac:spMkLst>
        </pc:spChg>
        <pc:spChg chg="add">
          <ac:chgData name="Калина Татьяна" userId="ace67102f4efaae4" providerId="Windows Live" clId="Web-{C5F761A5-04AF-4866-83EB-AA250A1BC1A4}" dt="2023-11-22T09:38:00.019" v="351"/>
          <ac:spMkLst>
            <pc:docMk/>
            <pc:sldMk cId="112268387" sldId="264"/>
            <ac:spMk id="24" creationId="{9FC6D7D0-2F17-4AAB-8FB2-86CBA146C041}"/>
          </ac:spMkLst>
        </pc:spChg>
        <pc:picChg chg="add mod ord">
          <ac:chgData name="Калина Татьяна" userId="ace67102f4efaae4" providerId="Windows Live" clId="Web-{C5F761A5-04AF-4866-83EB-AA250A1BC1A4}" dt="2023-11-22T09:38:00.019" v="351"/>
          <ac:picMkLst>
            <pc:docMk/>
            <pc:sldMk cId="112268387" sldId="264"/>
            <ac:picMk id="4" creationId="{E1F9325A-3BB4-D2BC-7DD4-E3EB47EBF6B7}"/>
          </ac:picMkLst>
        </pc:picChg>
        <pc:picChg chg="add mod">
          <ac:chgData name="Калина Татьяна" userId="ace67102f4efaae4" providerId="Windows Live" clId="Web-{C5F761A5-04AF-4866-83EB-AA250A1BC1A4}" dt="2023-11-22T09:38:00.019" v="351"/>
          <ac:picMkLst>
            <pc:docMk/>
            <pc:sldMk cId="112268387" sldId="264"/>
            <ac:picMk id="5" creationId="{BB4265E1-BD48-7F0F-6A95-FA33D13E63F8}"/>
          </ac:picMkLst>
        </pc:picChg>
        <pc:picChg chg="add">
          <ac:chgData name="Калина Татьяна" userId="ace67102f4efaae4" providerId="Windows Live" clId="Web-{C5F761A5-04AF-4866-83EB-AA250A1BC1A4}" dt="2023-11-22T09:38:00.019" v="351"/>
          <ac:picMkLst>
            <pc:docMk/>
            <pc:sldMk cId="112268387" sldId="264"/>
            <ac:picMk id="10" creationId="{412E3267-7ABE-412B-8580-47EC0D1F61FE}"/>
          </ac:picMkLst>
        </pc:picChg>
        <pc:picChg chg="add">
          <ac:chgData name="Калина Татьяна" userId="ace67102f4efaae4" providerId="Windows Live" clId="Web-{C5F761A5-04AF-4866-83EB-AA250A1BC1A4}" dt="2023-11-22T09:38:00.019" v="351"/>
          <ac:picMkLst>
            <pc:docMk/>
            <pc:sldMk cId="112268387" sldId="264"/>
            <ac:picMk id="12" creationId="{20B62C5A-2250-4380-AB23-DB87446CCED0}"/>
          </ac:picMkLst>
        </pc:picChg>
        <pc:picChg chg="add">
          <ac:chgData name="Калина Татьяна" userId="ace67102f4efaae4" providerId="Windows Live" clId="Web-{C5F761A5-04AF-4866-83EB-AA250A1BC1A4}" dt="2023-11-22T09:38:00.019" v="351"/>
          <ac:picMkLst>
            <pc:docMk/>
            <pc:sldMk cId="112268387" sldId="264"/>
            <ac:picMk id="16" creationId="{D35DA97D-88F8-4249-B650-4FC9FD50A382}"/>
          </ac:picMkLst>
        </pc:picChg>
        <pc:picChg chg="add">
          <ac:chgData name="Калина Татьяна" userId="ace67102f4efaae4" providerId="Windows Live" clId="Web-{C5F761A5-04AF-4866-83EB-AA250A1BC1A4}" dt="2023-11-22T09:38:00.019" v="351"/>
          <ac:picMkLst>
            <pc:docMk/>
            <pc:sldMk cId="112268387" sldId="264"/>
            <ac:picMk id="18" creationId="{43F38673-6E30-4BAE-AC67-0B283EBF4291}"/>
          </ac:picMkLst>
        </pc:picChg>
      </pc:sldChg>
      <pc:sldChg chg="modSp new mod modClrScheme chgLayout">
        <pc:chgData name="Калина Татьяна" userId="ace67102f4efaae4" providerId="Windows Live" clId="Web-{C5F761A5-04AF-4866-83EB-AA250A1BC1A4}" dt="2023-11-22T09:15:19.713" v="268"/>
        <pc:sldMkLst>
          <pc:docMk/>
          <pc:sldMk cId="4101291097" sldId="265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4101291097" sldId="265"/>
            <ac:spMk id="2" creationId="{5D7751D1-5310-4E13-55F3-7522B5E01F45}"/>
          </ac:spMkLst>
        </pc:spChg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4101291097" sldId="265"/>
            <ac:spMk id="3" creationId="{7D01E6AA-2417-0772-7D70-9E38D766A946}"/>
          </ac:spMkLst>
        </pc:spChg>
      </pc:sldChg>
      <pc:sldChg chg="modSp new mod modClrScheme chgLayout">
        <pc:chgData name="Калина Татьяна" userId="ace67102f4efaae4" providerId="Windows Live" clId="Web-{C5F761A5-04AF-4866-83EB-AA250A1BC1A4}" dt="2023-11-22T09:15:19.713" v="268"/>
        <pc:sldMkLst>
          <pc:docMk/>
          <pc:sldMk cId="2647700753" sldId="266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2647700753" sldId="266"/>
            <ac:spMk id="2" creationId="{B56125E1-3A38-0C95-521F-C0F7C19F5019}"/>
          </ac:spMkLst>
        </pc:spChg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2647700753" sldId="266"/>
            <ac:spMk id="3" creationId="{4CFDB3D4-5DC9-A9E7-5685-942B7FA15673}"/>
          </ac:spMkLst>
        </pc:spChg>
      </pc:sldChg>
      <pc:sldChg chg="modSp new mod modClrScheme chgLayout">
        <pc:chgData name="Калина Татьяна" userId="ace67102f4efaae4" providerId="Windows Live" clId="Web-{C5F761A5-04AF-4866-83EB-AA250A1BC1A4}" dt="2023-11-22T09:15:19.713" v="268"/>
        <pc:sldMkLst>
          <pc:docMk/>
          <pc:sldMk cId="112028588" sldId="267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112028588" sldId="267"/>
            <ac:spMk id="2" creationId="{A1C4785C-EEA0-4927-38BD-0FB7819DD802}"/>
          </ac:spMkLst>
        </pc:spChg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112028588" sldId="267"/>
            <ac:spMk id="3" creationId="{FB09840B-4F6A-0879-FEC8-9D1FD3AD9AB6}"/>
          </ac:spMkLst>
        </pc:spChg>
      </pc:sldChg>
      <pc:sldChg chg="modSp new mod modClrScheme chgLayout">
        <pc:chgData name="Калина Татьяна" userId="ace67102f4efaae4" providerId="Windows Live" clId="Web-{C5F761A5-04AF-4866-83EB-AA250A1BC1A4}" dt="2023-11-22T09:15:19.713" v="268"/>
        <pc:sldMkLst>
          <pc:docMk/>
          <pc:sldMk cId="3681352747" sldId="268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3681352747" sldId="268"/>
            <ac:spMk id="2" creationId="{61BDAF91-49C8-C13F-8BF8-86A6C627FD98}"/>
          </ac:spMkLst>
        </pc:spChg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3681352747" sldId="268"/>
            <ac:spMk id="3" creationId="{30D69EA2-87A6-A01F-D46B-C8C50A312C0E}"/>
          </ac:spMkLst>
        </pc:spChg>
      </pc:sldChg>
      <pc:sldChg chg="modSp new mod modClrScheme chgLayout">
        <pc:chgData name="Калина Татьяна" userId="ace67102f4efaae4" providerId="Windows Live" clId="Web-{C5F761A5-04AF-4866-83EB-AA250A1BC1A4}" dt="2023-11-22T09:15:19.713" v="268"/>
        <pc:sldMkLst>
          <pc:docMk/>
          <pc:sldMk cId="1302044993" sldId="269"/>
        </pc:sldMkLst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1302044993" sldId="269"/>
            <ac:spMk id="2" creationId="{AF20E01F-54D4-AF20-491F-80380C168EA5}"/>
          </ac:spMkLst>
        </pc:spChg>
        <pc:spChg chg="mod ord">
          <ac:chgData name="Калина Татьяна" userId="ace67102f4efaae4" providerId="Windows Live" clId="Web-{C5F761A5-04AF-4866-83EB-AA250A1BC1A4}" dt="2023-11-22T09:15:19.713" v="268"/>
          <ac:spMkLst>
            <pc:docMk/>
            <pc:sldMk cId="1302044993" sldId="269"/>
            <ac:spMk id="3" creationId="{A3D83015-7874-91FC-D2D0-53F3F4B6BE89}"/>
          </ac:spMkLst>
        </pc:spChg>
      </pc:sldChg>
      <pc:sldMasterChg chg="del delSldLayout">
        <pc:chgData name="Калина Татьяна" userId="ace67102f4efaae4" providerId="Windows Live" clId="Web-{C5F761A5-04AF-4866-83EB-AA250A1BC1A4}" dt="2023-11-22T08:37:52.864" v="37"/>
        <pc:sldMasterMkLst>
          <pc:docMk/>
          <pc:sldMasterMk cId="3154979492" sldId="2147483648"/>
        </pc:sldMasterMkLst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Калина Татьяна" userId="ace67102f4efaae4" providerId="Windows Live" clId="Web-{C5F761A5-04AF-4866-83EB-AA250A1BC1A4}" dt="2023-11-22T08:37:52.864" v="37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Калина Татьяна" userId="ace67102f4efaae4" providerId="Windows Live" clId="Web-{C5F761A5-04AF-4866-83EB-AA250A1BC1A4}" dt="2023-11-22T09:15:19.713" v="268"/>
        <pc:sldMasterMkLst>
          <pc:docMk/>
          <pc:sldMasterMk cId="1261357738" sldId="2147483673"/>
        </pc:sldMasterMkLst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2461859001" sldId="2147483662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97087693" sldId="2147483663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1220622006" sldId="2147483664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358396490" sldId="2147483665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1398792182" sldId="2147483666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3971311120" sldId="2147483667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1297929138" sldId="2147483668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297808020" sldId="2147483669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3804102172" sldId="2147483670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1410156742" sldId="2147483671"/>
          </pc:sldLayoutMkLst>
        </pc:sldLayoutChg>
        <pc:sldLayoutChg chg="add del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1261357738" sldId="2147483673"/>
            <pc:sldLayoutMk cId="2804208530" sldId="2147483672"/>
          </pc:sldLayoutMkLst>
        </pc:sldLayoutChg>
      </pc:sldMasterChg>
      <pc:sldMasterChg chg="add addSldLayout modSldLayout">
        <pc:chgData name="Калина Татьяна" userId="ace67102f4efaae4" providerId="Windows Live" clId="Web-{C5F761A5-04AF-4866-83EB-AA250A1BC1A4}" dt="2023-11-22T09:15:19.713" v="268"/>
        <pc:sldMasterMkLst>
          <pc:docMk/>
          <pc:sldMasterMk cId="3313703797" sldId="2147483674"/>
        </pc:sldMasterMkLst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2646999245" sldId="2147483675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1263285305" sldId="2147483676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623065662" sldId="2147483677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1048761824" sldId="2147483678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379505918" sldId="2147483679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845662953" sldId="2147483680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2981517021" sldId="2147483681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4288780513" sldId="2147483682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714697398" sldId="2147483683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534911235" sldId="2147483684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30605611" sldId="2147483685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1731228183" sldId="2147483686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171092709" sldId="2147483687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591736571" sldId="2147483688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2631525892" sldId="2147483689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979029519" sldId="2147483690"/>
          </pc:sldLayoutMkLst>
        </pc:sldLayoutChg>
        <pc:sldLayoutChg chg="add mod replId">
          <pc:chgData name="Калина Татьяна" userId="ace67102f4efaae4" providerId="Windows Live" clId="Web-{C5F761A5-04AF-4866-83EB-AA250A1BC1A4}" dt="2023-11-22T09:15:19.713" v="268"/>
          <pc:sldLayoutMkLst>
            <pc:docMk/>
            <pc:sldMasterMk cId="3313703797" sldId="2147483674"/>
            <pc:sldLayoutMk cId="3293014996" sldId="214748369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39C1-CFE6-46DC-8981-1D8D3A021D0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5B362A-209B-464C-A28B-F288CF1F8C35}">
      <dgm:prSet/>
      <dgm:spPr/>
      <dgm:t>
        <a:bodyPr/>
        <a:lstStyle/>
        <a:p>
          <a:r>
            <a:rPr lang="uk-UA" b="1" i="0"/>
            <a:t>соціальні</a:t>
          </a:r>
          <a:endParaRPr lang="en-US"/>
        </a:p>
      </dgm:t>
    </dgm:pt>
    <dgm:pt modelId="{BBB86C3C-AB69-4620-B6CA-82397D51E339}" type="parTrans" cxnId="{282B8C63-43F0-4EAD-8463-03335D0167E7}">
      <dgm:prSet/>
      <dgm:spPr/>
      <dgm:t>
        <a:bodyPr/>
        <a:lstStyle/>
        <a:p>
          <a:endParaRPr lang="en-US"/>
        </a:p>
      </dgm:t>
    </dgm:pt>
    <dgm:pt modelId="{BC7060F9-DD2E-4369-AE8E-FEF40EA14937}" type="sibTrans" cxnId="{282B8C63-43F0-4EAD-8463-03335D0167E7}">
      <dgm:prSet/>
      <dgm:spPr/>
      <dgm:t>
        <a:bodyPr/>
        <a:lstStyle/>
        <a:p>
          <a:endParaRPr lang="en-US"/>
        </a:p>
      </dgm:t>
    </dgm:pt>
    <dgm:pt modelId="{9F27C76F-5350-455C-9F60-9838D4D6AA52}">
      <dgm:prSet/>
      <dgm:spPr/>
      <dgm:t>
        <a:bodyPr/>
        <a:lstStyle/>
        <a:p>
          <a:r>
            <a:rPr lang="uk-UA" b="1" i="0"/>
            <a:t>техногенні </a:t>
          </a:r>
          <a:endParaRPr lang="en-US"/>
        </a:p>
      </dgm:t>
    </dgm:pt>
    <dgm:pt modelId="{777836D4-8D2B-4B3A-B170-2BE5EDB84FA8}" type="parTrans" cxnId="{F7CE3903-126C-4CF2-9411-E8E6C578910C}">
      <dgm:prSet/>
      <dgm:spPr/>
      <dgm:t>
        <a:bodyPr/>
        <a:lstStyle/>
        <a:p>
          <a:endParaRPr lang="en-US"/>
        </a:p>
      </dgm:t>
    </dgm:pt>
    <dgm:pt modelId="{C44DB1E1-47D9-4E16-8DE2-2A2F3AAF55A3}" type="sibTrans" cxnId="{F7CE3903-126C-4CF2-9411-E8E6C578910C}">
      <dgm:prSet/>
      <dgm:spPr/>
      <dgm:t>
        <a:bodyPr/>
        <a:lstStyle/>
        <a:p>
          <a:endParaRPr lang="en-US"/>
        </a:p>
      </dgm:t>
    </dgm:pt>
    <dgm:pt modelId="{4E0B8A04-72D6-4662-9D67-9FC81168CEA6}">
      <dgm:prSet/>
      <dgm:spPr/>
      <dgm:t>
        <a:bodyPr/>
        <a:lstStyle/>
        <a:p>
          <a:r>
            <a:rPr lang="uk-UA" b="1" i="0"/>
            <a:t>інформаційні</a:t>
          </a:r>
          <a:endParaRPr lang="en-US"/>
        </a:p>
      </dgm:t>
    </dgm:pt>
    <dgm:pt modelId="{18D7A1A7-CA3D-41B9-A0B0-944487292D08}" type="parTrans" cxnId="{0B5BF24E-A135-42E7-8152-0B32DC8104E1}">
      <dgm:prSet/>
      <dgm:spPr/>
      <dgm:t>
        <a:bodyPr/>
        <a:lstStyle/>
        <a:p>
          <a:endParaRPr lang="en-US"/>
        </a:p>
      </dgm:t>
    </dgm:pt>
    <dgm:pt modelId="{050F90C8-C1E1-4E8D-851B-434C386F16B5}" type="sibTrans" cxnId="{0B5BF24E-A135-42E7-8152-0B32DC8104E1}">
      <dgm:prSet/>
      <dgm:spPr/>
      <dgm:t>
        <a:bodyPr/>
        <a:lstStyle/>
        <a:p>
          <a:endParaRPr lang="en-US"/>
        </a:p>
      </dgm:t>
    </dgm:pt>
    <dgm:pt modelId="{8B84767C-FD4F-4A24-B8E6-98861D118E12}" type="pres">
      <dgm:prSet presAssocID="{319D39C1-CFE6-46DC-8981-1D8D3A021D08}" presName="linear" presStyleCnt="0">
        <dgm:presLayoutVars>
          <dgm:dir/>
          <dgm:animLvl val="lvl"/>
          <dgm:resizeHandles val="exact"/>
        </dgm:presLayoutVars>
      </dgm:prSet>
      <dgm:spPr/>
    </dgm:pt>
    <dgm:pt modelId="{E3909292-8F9C-438C-AADB-99402A09BCD1}" type="pres">
      <dgm:prSet presAssocID="{E75B362A-209B-464C-A28B-F288CF1F8C35}" presName="parentLin" presStyleCnt="0"/>
      <dgm:spPr/>
    </dgm:pt>
    <dgm:pt modelId="{8EDA2481-492A-485C-8D99-EA58447C38BA}" type="pres">
      <dgm:prSet presAssocID="{E75B362A-209B-464C-A28B-F288CF1F8C35}" presName="parentLeftMargin" presStyleLbl="node1" presStyleIdx="0" presStyleCnt="3"/>
      <dgm:spPr/>
    </dgm:pt>
    <dgm:pt modelId="{D8615C08-C1ED-44AD-AA81-35C2506BE74F}" type="pres">
      <dgm:prSet presAssocID="{E75B362A-209B-464C-A28B-F288CF1F8C3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BCE8BA-DF1B-49FD-B2F6-8457AD414861}" type="pres">
      <dgm:prSet presAssocID="{E75B362A-209B-464C-A28B-F288CF1F8C35}" presName="negativeSpace" presStyleCnt="0"/>
      <dgm:spPr/>
    </dgm:pt>
    <dgm:pt modelId="{47806354-B954-4CAC-A71F-776F0019F82C}" type="pres">
      <dgm:prSet presAssocID="{E75B362A-209B-464C-A28B-F288CF1F8C35}" presName="childText" presStyleLbl="conFgAcc1" presStyleIdx="0" presStyleCnt="3">
        <dgm:presLayoutVars>
          <dgm:bulletEnabled val="1"/>
        </dgm:presLayoutVars>
      </dgm:prSet>
      <dgm:spPr/>
    </dgm:pt>
    <dgm:pt modelId="{1E1B7826-9FFF-49DE-8EAD-26DA7171FC57}" type="pres">
      <dgm:prSet presAssocID="{BC7060F9-DD2E-4369-AE8E-FEF40EA14937}" presName="spaceBetweenRectangles" presStyleCnt="0"/>
      <dgm:spPr/>
    </dgm:pt>
    <dgm:pt modelId="{626F2694-2542-4C60-B230-07ACA2E833A7}" type="pres">
      <dgm:prSet presAssocID="{9F27C76F-5350-455C-9F60-9838D4D6AA52}" presName="parentLin" presStyleCnt="0"/>
      <dgm:spPr/>
    </dgm:pt>
    <dgm:pt modelId="{B509C8C7-897E-41DA-89CF-12B8E185180D}" type="pres">
      <dgm:prSet presAssocID="{9F27C76F-5350-455C-9F60-9838D4D6AA52}" presName="parentLeftMargin" presStyleLbl="node1" presStyleIdx="0" presStyleCnt="3"/>
      <dgm:spPr/>
    </dgm:pt>
    <dgm:pt modelId="{8F81FB95-1A9C-48C4-8A0C-556847AB8CDC}" type="pres">
      <dgm:prSet presAssocID="{9F27C76F-5350-455C-9F60-9838D4D6AA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559123-F334-43AB-82BD-DF04DF1F9878}" type="pres">
      <dgm:prSet presAssocID="{9F27C76F-5350-455C-9F60-9838D4D6AA52}" presName="negativeSpace" presStyleCnt="0"/>
      <dgm:spPr/>
    </dgm:pt>
    <dgm:pt modelId="{86B2514A-C4CF-42B0-B62D-70953C31CB6C}" type="pres">
      <dgm:prSet presAssocID="{9F27C76F-5350-455C-9F60-9838D4D6AA52}" presName="childText" presStyleLbl="conFgAcc1" presStyleIdx="1" presStyleCnt="3">
        <dgm:presLayoutVars>
          <dgm:bulletEnabled val="1"/>
        </dgm:presLayoutVars>
      </dgm:prSet>
      <dgm:spPr/>
    </dgm:pt>
    <dgm:pt modelId="{FAE8B189-BE0A-4FC8-95EE-74DD0B071490}" type="pres">
      <dgm:prSet presAssocID="{C44DB1E1-47D9-4E16-8DE2-2A2F3AAF55A3}" presName="spaceBetweenRectangles" presStyleCnt="0"/>
      <dgm:spPr/>
    </dgm:pt>
    <dgm:pt modelId="{5546A868-38A5-44C7-B902-75DDB5E8B646}" type="pres">
      <dgm:prSet presAssocID="{4E0B8A04-72D6-4662-9D67-9FC81168CEA6}" presName="parentLin" presStyleCnt="0"/>
      <dgm:spPr/>
    </dgm:pt>
    <dgm:pt modelId="{56F72357-AB23-47FA-95B2-F8FC623B83D2}" type="pres">
      <dgm:prSet presAssocID="{4E0B8A04-72D6-4662-9D67-9FC81168CEA6}" presName="parentLeftMargin" presStyleLbl="node1" presStyleIdx="1" presStyleCnt="3"/>
      <dgm:spPr/>
    </dgm:pt>
    <dgm:pt modelId="{72271E0C-42B5-4364-8C09-DAB7ADB7D18E}" type="pres">
      <dgm:prSet presAssocID="{4E0B8A04-72D6-4662-9D67-9FC81168CEA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205378D-CFE0-4693-91C8-A24F7254D646}" type="pres">
      <dgm:prSet presAssocID="{4E0B8A04-72D6-4662-9D67-9FC81168CEA6}" presName="negativeSpace" presStyleCnt="0"/>
      <dgm:spPr/>
    </dgm:pt>
    <dgm:pt modelId="{05861EFD-CB17-475B-B20E-1C294EA3D2BD}" type="pres">
      <dgm:prSet presAssocID="{4E0B8A04-72D6-4662-9D67-9FC81168CE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7CE3903-126C-4CF2-9411-E8E6C578910C}" srcId="{319D39C1-CFE6-46DC-8981-1D8D3A021D08}" destId="{9F27C76F-5350-455C-9F60-9838D4D6AA52}" srcOrd="1" destOrd="0" parTransId="{777836D4-8D2B-4B3A-B170-2BE5EDB84FA8}" sibTransId="{C44DB1E1-47D9-4E16-8DE2-2A2F3AAF55A3}"/>
    <dgm:cxn modelId="{CA1EAC2F-6D6E-427D-B8B2-E80E333A7D25}" type="presOf" srcId="{4E0B8A04-72D6-4662-9D67-9FC81168CEA6}" destId="{56F72357-AB23-47FA-95B2-F8FC623B83D2}" srcOrd="0" destOrd="0" presId="urn:microsoft.com/office/officeart/2005/8/layout/list1"/>
    <dgm:cxn modelId="{4F1B9F33-129E-45F0-857B-BB711E830A88}" type="presOf" srcId="{4E0B8A04-72D6-4662-9D67-9FC81168CEA6}" destId="{72271E0C-42B5-4364-8C09-DAB7ADB7D18E}" srcOrd="1" destOrd="0" presId="urn:microsoft.com/office/officeart/2005/8/layout/list1"/>
    <dgm:cxn modelId="{282B8C63-43F0-4EAD-8463-03335D0167E7}" srcId="{319D39C1-CFE6-46DC-8981-1D8D3A021D08}" destId="{E75B362A-209B-464C-A28B-F288CF1F8C35}" srcOrd="0" destOrd="0" parTransId="{BBB86C3C-AB69-4620-B6CA-82397D51E339}" sibTransId="{BC7060F9-DD2E-4369-AE8E-FEF40EA14937}"/>
    <dgm:cxn modelId="{0B5BF24E-A135-42E7-8152-0B32DC8104E1}" srcId="{319D39C1-CFE6-46DC-8981-1D8D3A021D08}" destId="{4E0B8A04-72D6-4662-9D67-9FC81168CEA6}" srcOrd="2" destOrd="0" parTransId="{18D7A1A7-CA3D-41B9-A0B0-944487292D08}" sibTransId="{050F90C8-C1E1-4E8D-851B-434C386F16B5}"/>
    <dgm:cxn modelId="{03F13CA0-0C4D-4811-90BD-25118DBFEFCD}" type="presOf" srcId="{319D39C1-CFE6-46DC-8981-1D8D3A021D08}" destId="{8B84767C-FD4F-4A24-B8E6-98861D118E12}" srcOrd="0" destOrd="0" presId="urn:microsoft.com/office/officeart/2005/8/layout/list1"/>
    <dgm:cxn modelId="{C71D01A5-8288-43E1-9413-A2D6629C9A21}" type="presOf" srcId="{9F27C76F-5350-455C-9F60-9838D4D6AA52}" destId="{B509C8C7-897E-41DA-89CF-12B8E185180D}" srcOrd="0" destOrd="0" presId="urn:microsoft.com/office/officeart/2005/8/layout/list1"/>
    <dgm:cxn modelId="{F7F55ABB-1178-4797-B506-197126EB87F4}" type="presOf" srcId="{9F27C76F-5350-455C-9F60-9838D4D6AA52}" destId="{8F81FB95-1A9C-48C4-8A0C-556847AB8CDC}" srcOrd="1" destOrd="0" presId="urn:microsoft.com/office/officeart/2005/8/layout/list1"/>
    <dgm:cxn modelId="{64DCFAC2-A1DB-4BC0-ACAF-0C3CEECBC8DE}" type="presOf" srcId="{E75B362A-209B-464C-A28B-F288CF1F8C35}" destId="{8EDA2481-492A-485C-8D99-EA58447C38BA}" srcOrd="0" destOrd="0" presId="urn:microsoft.com/office/officeart/2005/8/layout/list1"/>
    <dgm:cxn modelId="{BA6AB3CF-023F-4107-B93E-E7D387E28D32}" type="presOf" srcId="{E75B362A-209B-464C-A28B-F288CF1F8C35}" destId="{D8615C08-C1ED-44AD-AA81-35C2506BE74F}" srcOrd="1" destOrd="0" presId="urn:microsoft.com/office/officeart/2005/8/layout/list1"/>
    <dgm:cxn modelId="{2C369A20-2144-491A-9147-CE580F807983}" type="presParOf" srcId="{8B84767C-FD4F-4A24-B8E6-98861D118E12}" destId="{E3909292-8F9C-438C-AADB-99402A09BCD1}" srcOrd="0" destOrd="0" presId="urn:microsoft.com/office/officeart/2005/8/layout/list1"/>
    <dgm:cxn modelId="{1D29D158-F5D0-4641-9145-3CEB11E5FE35}" type="presParOf" srcId="{E3909292-8F9C-438C-AADB-99402A09BCD1}" destId="{8EDA2481-492A-485C-8D99-EA58447C38BA}" srcOrd="0" destOrd="0" presId="urn:microsoft.com/office/officeart/2005/8/layout/list1"/>
    <dgm:cxn modelId="{3C04AB87-0C8F-4249-97DA-A8220E94A461}" type="presParOf" srcId="{E3909292-8F9C-438C-AADB-99402A09BCD1}" destId="{D8615C08-C1ED-44AD-AA81-35C2506BE74F}" srcOrd="1" destOrd="0" presId="urn:microsoft.com/office/officeart/2005/8/layout/list1"/>
    <dgm:cxn modelId="{8A001A51-0487-427F-9524-46BC52412270}" type="presParOf" srcId="{8B84767C-FD4F-4A24-B8E6-98861D118E12}" destId="{25BCE8BA-DF1B-49FD-B2F6-8457AD414861}" srcOrd="1" destOrd="0" presId="urn:microsoft.com/office/officeart/2005/8/layout/list1"/>
    <dgm:cxn modelId="{EDB0E60A-88CE-4613-99CC-F5127E8E85ED}" type="presParOf" srcId="{8B84767C-FD4F-4A24-B8E6-98861D118E12}" destId="{47806354-B954-4CAC-A71F-776F0019F82C}" srcOrd="2" destOrd="0" presId="urn:microsoft.com/office/officeart/2005/8/layout/list1"/>
    <dgm:cxn modelId="{92635416-5821-4840-B016-9BFB14273206}" type="presParOf" srcId="{8B84767C-FD4F-4A24-B8E6-98861D118E12}" destId="{1E1B7826-9FFF-49DE-8EAD-26DA7171FC57}" srcOrd="3" destOrd="0" presId="urn:microsoft.com/office/officeart/2005/8/layout/list1"/>
    <dgm:cxn modelId="{B147619D-288E-40CE-95E6-27799A7496D5}" type="presParOf" srcId="{8B84767C-FD4F-4A24-B8E6-98861D118E12}" destId="{626F2694-2542-4C60-B230-07ACA2E833A7}" srcOrd="4" destOrd="0" presId="urn:microsoft.com/office/officeart/2005/8/layout/list1"/>
    <dgm:cxn modelId="{5C903946-33CE-4D6C-AE1E-E3A067887E08}" type="presParOf" srcId="{626F2694-2542-4C60-B230-07ACA2E833A7}" destId="{B509C8C7-897E-41DA-89CF-12B8E185180D}" srcOrd="0" destOrd="0" presId="urn:microsoft.com/office/officeart/2005/8/layout/list1"/>
    <dgm:cxn modelId="{C13B0FE1-92CD-45B8-AE3F-795E2A8503EC}" type="presParOf" srcId="{626F2694-2542-4C60-B230-07ACA2E833A7}" destId="{8F81FB95-1A9C-48C4-8A0C-556847AB8CDC}" srcOrd="1" destOrd="0" presId="urn:microsoft.com/office/officeart/2005/8/layout/list1"/>
    <dgm:cxn modelId="{41993814-343F-4DBB-9A49-4A44C4EE9E6B}" type="presParOf" srcId="{8B84767C-FD4F-4A24-B8E6-98861D118E12}" destId="{A1559123-F334-43AB-82BD-DF04DF1F9878}" srcOrd="5" destOrd="0" presId="urn:microsoft.com/office/officeart/2005/8/layout/list1"/>
    <dgm:cxn modelId="{BD52016C-BC9A-4724-9969-69CFD75E7425}" type="presParOf" srcId="{8B84767C-FD4F-4A24-B8E6-98861D118E12}" destId="{86B2514A-C4CF-42B0-B62D-70953C31CB6C}" srcOrd="6" destOrd="0" presId="urn:microsoft.com/office/officeart/2005/8/layout/list1"/>
    <dgm:cxn modelId="{E4E9B418-D508-4164-BE54-7F1A0BF5055A}" type="presParOf" srcId="{8B84767C-FD4F-4A24-B8E6-98861D118E12}" destId="{FAE8B189-BE0A-4FC8-95EE-74DD0B071490}" srcOrd="7" destOrd="0" presId="urn:microsoft.com/office/officeart/2005/8/layout/list1"/>
    <dgm:cxn modelId="{5FB12118-B480-4C17-B8A4-F1559BAC790A}" type="presParOf" srcId="{8B84767C-FD4F-4A24-B8E6-98861D118E12}" destId="{5546A868-38A5-44C7-B902-75DDB5E8B646}" srcOrd="8" destOrd="0" presId="urn:microsoft.com/office/officeart/2005/8/layout/list1"/>
    <dgm:cxn modelId="{F9D7E556-F0D5-4BF4-B60C-5DC8E2762E7F}" type="presParOf" srcId="{5546A868-38A5-44C7-B902-75DDB5E8B646}" destId="{56F72357-AB23-47FA-95B2-F8FC623B83D2}" srcOrd="0" destOrd="0" presId="urn:microsoft.com/office/officeart/2005/8/layout/list1"/>
    <dgm:cxn modelId="{85CED02A-F1C1-4956-A4C8-5281EDB94133}" type="presParOf" srcId="{5546A868-38A5-44C7-B902-75DDB5E8B646}" destId="{72271E0C-42B5-4364-8C09-DAB7ADB7D18E}" srcOrd="1" destOrd="0" presId="urn:microsoft.com/office/officeart/2005/8/layout/list1"/>
    <dgm:cxn modelId="{2657F0F1-D69F-4F39-B3D4-8A00F2E0CC38}" type="presParOf" srcId="{8B84767C-FD4F-4A24-B8E6-98861D118E12}" destId="{4205378D-CFE0-4693-91C8-A24F7254D646}" srcOrd="9" destOrd="0" presId="urn:microsoft.com/office/officeart/2005/8/layout/list1"/>
    <dgm:cxn modelId="{6014BEDF-C7D5-4F92-A12F-002FB281FCE5}" type="presParOf" srcId="{8B84767C-FD4F-4A24-B8E6-98861D118E12}" destId="{05861EFD-CB17-475B-B20E-1C294EA3D2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189B4-654B-4AFA-A8C4-15EFCFD7EC10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7835F2-CC1C-4E67-8D8C-860B73B7C095}">
      <dgm:prSet/>
      <dgm:spPr/>
      <dgm:t>
        <a:bodyPr/>
        <a:lstStyle/>
        <a:p>
          <a:r>
            <a:rPr lang="uk-UA" b="1" i="0"/>
            <a:t>скоординована кампанія, яка поширює неправдиву інформацію з усвідомленими змінами</a:t>
          </a:r>
          <a:endParaRPr lang="en-US"/>
        </a:p>
      </dgm:t>
    </dgm:pt>
    <dgm:pt modelId="{56D496AA-6414-44D9-96E8-64014DD85D2E}" type="parTrans" cxnId="{D299F072-28FA-4662-99D4-BFDA7E390B9B}">
      <dgm:prSet/>
      <dgm:spPr/>
      <dgm:t>
        <a:bodyPr/>
        <a:lstStyle/>
        <a:p>
          <a:endParaRPr lang="en-US"/>
        </a:p>
      </dgm:t>
    </dgm:pt>
    <dgm:pt modelId="{61CB6F9E-C1A2-4283-9984-B7B16A7A0C1E}" type="sibTrans" cxnId="{D299F072-28FA-4662-99D4-BFDA7E390B9B}">
      <dgm:prSet/>
      <dgm:spPr/>
      <dgm:t>
        <a:bodyPr/>
        <a:lstStyle/>
        <a:p>
          <a:endParaRPr lang="en-US"/>
        </a:p>
      </dgm:t>
    </dgm:pt>
    <dgm:pt modelId="{893CEB41-78A3-4A14-9B57-9F9ACA1F4565}">
      <dgm:prSet/>
      <dgm:spPr/>
      <dgm:t>
        <a:bodyPr/>
        <a:lstStyle/>
        <a:p>
          <a:r>
            <a:rPr lang="uk-UA" b="1" i="0"/>
            <a:t>політичний намір </a:t>
          </a:r>
          <a:endParaRPr lang="en-US"/>
        </a:p>
      </dgm:t>
    </dgm:pt>
    <dgm:pt modelId="{D1B898EF-1AF1-4D04-836D-42C02E3F52E3}" type="parTrans" cxnId="{F5AC7681-48DA-4B79-8B56-EE53F8F1A787}">
      <dgm:prSet/>
      <dgm:spPr/>
      <dgm:t>
        <a:bodyPr/>
        <a:lstStyle/>
        <a:p>
          <a:endParaRPr lang="en-US"/>
        </a:p>
      </dgm:t>
    </dgm:pt>
    <dgm:pt modelId="{11D4DBC1-BC83-4A08-B804-D170CA85F707}" type="sibTrans" cxnId="{F5AC7681-48DA-4B79-8B56-EE53F8F1A787}">
      <dgm:prSet/>
      <dgm:spPr/>
      <dgm:t>
        <a:bodyPr/>
        <a:lstStyle/>
        <a:p>
          <a:endParaRPr lang="en-US"/>
        </a:p>
      </dgm:t>
    </dgm:pt>
    <dgm:pt modelId="{8A5BA52C-2A85-4755-BA57-008A4E80A33A}">
      <dgm:prSet/>
      <dgm:spPr/>
      <dgm:t>
        <a:bodyPr/>
        <a:lstStyle/>
        <a:p>
          <a:r>
            <a:rPr lang="uk-UA" b="1" i="0"/>
            <a:t>намір завдати шкоду</a:t>
          </a:r>
          <a:endParaRPr lang="en-US"/>
        </a:p>
      </dgm:t>
    </dgm:pt>
    <dgm:pt modelId="{4BC3A8F2-1FD2-4FEB-9D02-417CDF5EA0F0}" type="parTrans" cxnId="{122EB892-B7C2-4166-A044-4C27963907BD}">
      <dgm:prSet/>
      <dgm:spPr/>
      <dgm:t>
        <a:bodyPr/>
        <a:lstStyle/>
        <a:p>
          <a:endParaRPr lang="en-US"/>
        </a:p>
      </dgm:t>
    </dgm:pt>
    <dgm:pt modelId="{8FA8A8D6-9F7B-4A1A-AE2E-FC7A27EED243}" type="sibTrans" cxnId="{122EB892-B7C2-4166-A044-4C27963907BD}">
      <dgm:prSet/>
      <dgm:spPr/>
      <dgm:t>
        <a:bodyPr/>
        <a:lstStyle/>
        <a:p>
          <a:endParaRPr lang="en-US"/>
        </a:p>
      </dgm:t>
    </dgm:pt>
    <dgm:pt modelId="{D645C701-80CC-4FC8-AEB1-A9B60A7816CA}" type="pres">
      <dgm:prSet presAssocID="{ED0189B4-654B-4AFA-A8C4-15EFCFD7EC10}" presName="cycle" presStyleCnt="0">
        <dgm:presLayoutVars>
          <dgm:dir/>
          <dgm:resizeHandles val="exact"/>
        </dgm:presLayoutVars>
      </dgm:prSet>
      <dgm:spPr/>
    </dgm:pt>
    <dgm:pt modelId="{33EBF7BB-C0DA-4CF0-AAFF-51990D95D6B1}" type="pres">
      <dgm:prSet presAssocID="{687835F2-CC1C-4E67-8D8C-860B73B7C095}" presName="dummy" presStyleCnt="0"/>
      <dgm:spPr/>
    </dgm:pt>
    <dgm:pt modelId="{E59376CC-FF9E-424B-A3DA-62ADCEC71E35}" type="pres">
      <dgm:prSet presAssocID="{687835F2-CC1C-4E67-8D8C-860B73B7C095}" presName="node" presStyleLbl="revTx" presStyleIdx="0" presStyleCnt="3">
        <dgm:presLayoutVars>
          <dgm:bulletEnabled val="1"/>
        </dgm:presLayoutVars>
      </dgm:prSet>
      <dgm:spPr/>
    </dgm:pt>
    <dgm:pt modelId="{9DDB2C74-D673-4AC0-9CC9-43BAD2E39B78}" type="pres">
      <dgm:prSet presAssocID="{61CB6F9E-C1A2-4283-9984-B7B16A7A0C1E}" presName="sibTrans" presStyleLbl="node1" presStyleIdx="0" presStyleCnt="3"/>
      <dgm:spPr/>
    </dgm:pt>
    <dgm:pt modelId="{3735FB21-3562-438F-A18A-2577BBF21617}" type="pres">
      <dgm:prSet presAssocID="{893CEB41-78A3-4A14-9B57-9F9ACA1F4565}" presName="dummy" presStyleCnt="0"/>
      <dgm:spPr/>
    </dgm:pt>
    <dgm:pt modelId="{5DBE7AB1-8C85-4208-A357-21C18C171BA1}" type="pres">
      <dgm:prSet presAssocID="{893CEB41-78A3-4A14-9B57-9F9ACA1F4565}" presName="node" presStyleLbl="revTx" presStyleIdx="1" presStyleCnt="3">
        <dgm:presLayoutVars>
          <dgm:bulletEnabled val="1"/>
        </dgm:presLayoutVars>
      </dgm:prSet>
      <dgm:spPr/>
    </dgm:pt>
    <dgm:pt modelId="{7AAE875A-95D4-4799-9F6E-3E5CF2E89E30}" type="pres">
      <dgm:prSet presAssocID="{11D4DBC1-BC83-4A08-B804-D170CA85F707}" presName="sibTrans" presStyleLbl="node1" presStyleIdx="1" presStyleCnt="3"/>
      <dgm:spPr/>
    </dgm:pt>
    <dgm:pt modelId="{B2C6FA18-C2B9-4B18-BC20-09D245D785BF}" type="pres">
      <dgm:prSet presAssocID="{8A5BA52C-2A85-4755-BA57-008A4E80A33A}" presName="dummy" presStyleCnt="0"/>
      <dgm:spPr/>
    </dgm:pt>
    <dgm:pt modelId="{43773DC7-DAA3-4919-BFAC-E699DC4EBC41}" type="pres">
      <dgm:prSet presAssocID="{8A5BA52C-2A85-4755-BA57-008A4E80A33A}" presName="node" presStyleLbl="revTx" presStyleIdx="2" presStyleCnt="3">
        <dgm:presLayoutVars>
          <dgm:bulletEnabled val="1"/>
        </dgm:presLayoutVars>
      </dgm:prSet>
      <dgm:spPr/>
    </dgm:pt>
    <dgm:pt modelId="{C8B2BBE2-4550-480D-A1ED-01C16FEFD49A}" type="pres">
      <dgm:prSet presAssocID="{8FA8A8D6-9F7B-4A1A-AE2E-FC7A27EED243}" presName="sibTrans" presStyleLbl="node1" presStyleIdx="2" presStyleCnt="3"/>
      <dgm:spPr/>
    </dgm:pt>
  </dgm:ptLst>
  <dgm:cxnLst>
    <dgm:cxn modelId="{3DFA0D0D-CEF2-4644-A37F-75D2792F3C9C}" type="presOf" srcId="{893CEB41-78A3-4A14-9B57-9F9ACA1F4565}" destId="{5DBE7AB1-8C85-4208-A357-21C18C171BA1}" srcOrd="0" destOrd="0" presId="urn:microsoft.com/office/officeart/2005/8/layout/cycle1"/>
    <dgm:cxn modelId="{17A9CC23-A85F-4B7E-889F-FDD490C89241}" type="presOf" srcId="{687835F2-CC1C-4E67-8D8C-860B73B7C095}" destId="{E59376CC-FF9E-424B-A3DA-62ADCEC71E35}" srcOrd="0" destOrd="0" presId="urn:microsoft.com/office/officeart/2005/8/layout/cycle1"/>
    <dgm:cxn modelId="{D299F072-28FA-4662-99D4-BFDA7E390B9B}" srcId="{ED0189B4-654B-4AFA-A8C4-15EFCFD7EC10}" destId="{687835F2-CC1C-4E67-8D8C-860B73B7C095}" srcOrd="0" destOrd="0" parTransId="{56D496AA-6414-44D9-96E8-64014DD85D2E}" sibTransId="{61CB6F9E-C1A2-4283-9984-B7B16A7A0C1E}"/>
    <dgm:cxn modelId="{F5AC7681-48DA-4B79-8B56-EE53F8F1A787}" srcId="{ED0189B4-654B-4AFA-A8C4-15EFCFD7EC10}" destId="{893CEB41-78A3-4A14-9B57-9F9ACA1F4565}" srcOrd="1" destOrd="0" parTransId="{D1B898EF-1AF1-4D04-836D-42C02E3F52E3}" sibTransId="{11D4DBC1-BC83-4A08-B804-D170CA85F707}"/>
    <dgm:cxn modelId="{E7AA3B8E-9EB4-4425-A560-E372C088394E}" type="presOf" srcId="{61CB6F9E-C1A2-4283-9984-B7B16A7A0C1E}" destId="{9DDB2C74-D673-4AC0-9CC9-43BAD2E39B78}" srcOrd="0" destOrd="0" presId="urn:microsoft.com/office/officeart/2005/8/layout/cycle1"/>
    <dgm:cxn modelId="{122EB892-B7C2-4166-A044-4C27963907BD}" srcId="{ED0189B4-654B-4AFA-A8C4-15EFCFD7EC10}" destId="{8A5BA52C-2A85-4755-BA57-008A4E80A33A}" srcOrd="2" destOrd="0" parTransId="{4BC3A8F2-1FD2-4FEB-9D02-417CDF5EA0F0}" sibTransId="{8FA8A8D6-9F7B-4A1A-AE2E-FC7A27EED243}"/>
    <dgm:cxn modelId="{739AD49F-9E10-41FA-8C46-FF06273B9299}" type="presOf" srcId="{ED0189B4-654B-4AFA-A8C4-15EFCFD7EC10}" destId="{D645C701-80CC-4FC8-AEB1-A9B60A7816CA}" srcOrd="0" destOrd="0" presId="urn:microsoft.com/office/officeart/2005/8/layout/cycle1"/>
    <dgm:cxn modelId="{C0F66BB6-5CCC-428B-9889-BDFAAD51A3DB}" type="presOf" srcId="{8FA8A8D6-9F7B-4A1A-AE2E-FC7A27EED243}" destId="{C8B2BBE2-4550-480D-A1ED-01C16FEFD49A}" srcOrd="0" destOrd="0" presId="urn:microsoft.com/office/officeart/2005/8/layout/cycle1"/>
    <dgm:cxn modelId="{47D508E3-E41A-42F3-877E-63FA5984A0B4}" type="presOf" srcId="{11D4DBC1-BC83-4A08-B804-D170CA85F707}" destId="{7AAE875A-95D4-4799-9F6E-3E5CF2E89E30}" srcOrd="0" destOrd="0" presId="urn:microsoft.com/office/officeart/2005/8/layout/cycle1"/>
    <dgm:cxn modelId="{DE61E8E5-0869-4D7C-BAE0-5C1FBAFFE0EA}" type="presOf" srcId="{8A5BA52C-2A85-4755-BA57-008A4E80A33A}" destId="{43773DC7-DAA3-4919-BFAC-E699DC4EBC41}" srcOrd="0" destOrd="0" presId="urn:microsoft.com/office/officeart/2005/8/layout/cycle1"/>
    <dgm:cxn modelId="{F7E282BF-533F-427C-8C39-6CA06BA23611}" type="presParOf" srcId="{D645C701-80CC-4FC8-AEB1-A9B60A7816CA}" destId="{33EBF7BB-C0DA-4CF0-AAFF-51990D95D6B1}" srcOrd="0" destOrd="0" presId="urn:microsoft.com/office/officeart/2005/8/layout/cycle1"/>
    <dgm:cxn modelId="{BD8D6F58-015B-4767-9AC2-94BCB37BEA18}" type="presParOf" srcId="{D645C701-80CC-4FC8-AEB1-A9B60A7816CA}" destId="{E59376CC-FF9E-424B-A3DA-62ADCEC71E35}" srcOrd="1" destOrd="0" presId="urn:microsoft.com/office/officeart/2005/8/layout/cycle1"/>
    <dgm:cxn modelId="{05EF25D5-1CCA-430F-89FA-B401436D9FEB}" type="presParOf" srcId="{D645C701-80CC-4FC8-AEB1-A9B60A7816CA}" destId="{9DDB2C74-D673-4AC0-9CC9-43BAD2E39B78}" srcOrd="2" destOrd="0" presId="urn:microsoft.com/office/officeart/2005/8/layout/cycle1"/>
    <dgm:cxn modelId="{C5E99FB1-6FBD-46CE-A12C-511C1F7583BF}" type="presParOf" srcId="{D645C701-80CC-4FC8-AEB1-A9B60A7816CA}" destId="{3735FB21-3562-438F-A18A-2577BBF21617}" srcOrd="3" destOrd="0" presId="urn:microsoft.com/office/officeart/2005/8/layout/cycle1"/>
    <dgm:cxn modelId="{DF8E929C-7B63-4D3B-9BD2-023790E6D138}" type="presParOf" srcId="{D645C701-80CC-4FC8-AEB1-A9B60A7816CA}" destId="{5DBE7AB1-8C85-4208-A357-21C18C171BA1}" srcOrd="4" destOrd="0" presId="urn:microsoft.com/office/officeart/2005/8/layout/cycle1"/>
    <dgm:cxn modelId="{494FDEF1-43FE-492B-976A-1A492CAD757E}" type="presParOf" srcId="{D645C701-80CC-4FC8-AEB1-A9B60A7816CA}" destId="{7AAE875A-95D4-4799-9F6E-3E5CF2E89E30}" srcOrd="5" destOrd="0" presId="urn:microsoft.com/office/officeart/2005/8/layout/cycle1"/>
    <dgm:cxn modelId="{A96748FF-4140-4EA8-9217-BE67814F0677}" type="presParOf" srcId="{D645C701-80CC-4FC8-AEB1-A9B60A7816CA}" destId="{B2C6FA18-C2B9-4B18-BC20-09D245D785BF}" srcOrd="6" destOrd="0" presId="urn:microsoft.com/office/officeart/2005/8/layout/cycle1"/>
    <dgm:cxn modelId="{DD38B899-9D02-4778-B444-5BE225B462FA}" type="presParOf" srcId="{D645C701-80CC-4FC8-AEB1-A9B60A7816CA}" destId="{43773DC7-DAA3-4919-BFAC-E699DC4EBC41}" srcOrd="7" destOrd="0" presId="urn:microsoft.com/office/officeart/2005/8/layout/cycle1"/>
    <dgm:cxn modelId="{FEA57F81-2D54-46D7-A989-96328CFE547B}" type="presParOf" srcId="{D645C701-80CC-4FC8-AEB1-A9B60A7816CA}" destId="{C8B2BBE2-4550-480D-A1ED-01C16FEFD49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94DB7-98E3-4C47-9A6D-A944FE42EC5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E4C54D-25A2-40C7-82A4-EEB787981B47}">
      <dgm:prSet/>
      <dgm:spPr/>
      <dgm:t>
        <a:bodyPr/>
        <a:lstStyle/>
        <a:p>
          <a:r>
            <a:rPr lang="uk-UA" b="1" i="0"/>
            <a:t>сіяння паніки</a:t>
          </a:r>
          <a:endParaRPr lang="en-US"/>
        </a:p>
      </dgm:t>
    </dgm:pt>
    <dgm:pt modelId="{228A1210-F18F-4800-98A8-33072A00B485}" type="parTrans" cxnId="{BD99C77F-4929-4BE9-B5ED-D638EB36C71A}">
      <dgm:prSet/>
      <dgm:spPr/>
      <dgm:t>
        <a:bodyPr/>
        <a:lstStyle/>
        <a:p>
          <a:endParaRPr lang="en-US"/>
        </a:p>
      </dgm:t>
    </dgm:pt>
    <dgm:pt modelId="{B028C356-7D51-458B-A4DE-40E7C6425DBA}" type="sibTrans" cxnId="{BD99C77F-4929-4BE9-B5ED-D638EB36C71A}">
      <dgm:prSet/>
      <dgm:spPr/>
      <dgm:t>
        <a:bodyPr/>
        <a:lstStyle/>
        <a:p>
          <a:endParaRPr lang="en-US"/>
        </a:p>
      </dgm:t>
    </dgm:pt>
    <dgm:pt modelId="{CE9CBBED-81F2-4223-84B9-DFE9B7BF6370}">
      <dgm:prSet/>
      <dgm:spPr/>
      <dgm:t>
        <a:bodyPr/>
        <a:lstStyle/>
        <a:p>
          <a:r>
            <a:rPr lang="uk-UA" b="1" i="0"/>
            <a:t>розпалення міжнаціональної ворожнечі</a:t>
          </a:r>
          <a:endParaRPr lang="en-US"/>
        </a:p>
      </dgm:t>
    </dgm:pt>
    <dgm:pt modelId="{FCD8B8DF-6265-419A-B98D-D5638AE26DEA}" type="parTrans" cxnId="{79A3C005-70C0-4D60-8F28-59A497CB1476}">
      <dgm:prSet/>
      <dgm:spPr/>
      <dgm:t>
        <a:bodyPr/>
        <a:lstStyle/>
        <a:p>
          <a:endParaRPr lang="en-US"/>
        </a:p>
      </dgm:t>
    </dgm:pt>
    <dgm:pt modelId="{A9193CCC-6BA7-4A93-BCA9-FCE60F704926}" type="sibTrans" cxnId="{79A3C005-70C0-4D60-8F28-59A497CB1476}">
      <dgm:prSet/>
      <dgm:spPr/>
      <dgm:t>
        <a:bodyPr/>
        <a:lstStyle/>
        <a:p>
          <a:endParaRPr lang="en-US"/>
        </a:p>
      </dgm:t>
    </dgm:pt>
    <dgm:pt modelId="{2FDEEC09-9973-4926-B6F5-2AF0AE83645A}">
      <dgm:prSet/>
      <dgm:spPr/>
      <dgm:t>
        <a:bodyPr/>
        <a:lstStyle/>
        <a:p>
          <a:r>
            <a:rPr lang="uk-UA" b="1" i="0"/>
            <a:t>маніпулювання свідомістю</a:t>
          </a:r>
          <a:endParaRPr lang="en-US"/>
        </a:p>
      </dgm:t>
    </dgm:pt>
    <dgm:pt modelId="{7D56C6E9-4F20-4B2A-B22A-32752DA603A9}" type="parTrans" cxnId="{2C3F2C33-27CD-48AE-B00E-ABBD9ACC9FA5}">
      <dgm:prSet/>
      <dgm:spPr/>
      <dgm:t>
        <a:bodyPr/>
        <a:lstStyle/>
        <a:p>
          <a:endParaRPr lang="en-US"/>
        </a:p>
      </dgm:t>
    </dgm:pt>
    <dgm:pt modelId="{1E04DEE7-3C2F-4C96-B4E4-D113BDDE7A94}" type="sibTrans" cxnId="{2C3F2C33-27CD-48AE-B00E-ABBD9ACC9FA5}">
      <dgm:prSet/>
      <dgm:spPr/>
      <dgm:t>
        <a:bodyPr/>
        <a:lstStyle/>
        <a:p>
          <a:endParaRPr lang="en-US"/>
        </a:p>
      </dgm:t>
    </dgm:pt>
    <dgm:pt modelId="{1D5F9300-4F3C-4595-A0C4-FAE17B43C873}">
      <dgm:prSet/>
      <dgm:spPr/>
      <dgm:t>
        <a:bodyPr/>
        <a:lstStyle/>
        <a:p>
          <a:r>
            <a:rPr lang="uk-UA" b="1" i="0"/>
            <a:t>розважальний характер</a:t>
          </a:r>
          <a:endParaRPr lang="en-US"/>
        </a:p>
      </dgm:t>
    </dgm:pt>
    <dgm:pt modelId="{876B2B0A-3FF4-4B11-A01C-E08E929F64B0}" type="parTrans" cxnId="{5C44D88D-544D-4458-A75F-7B4BEA5A3CBD}">
      <dgm:prSet/>
      <dgm:spPr/>
      <dgm:t>
        <a:bodyPr/>
        <a:lstStyle/>
        <a:p>
          <a:endParaRPr lang="en-US"/>
        </a:p>
      </dgm:t>
    </dgm:pt>
    <dgm:pt modelId="{36FAB880-7FD5-499B-9041-932A5F919DF2}" type="sibTrans" cxnId="{5C44D88D-544D-4458-A75F-7B4BEA5A3CBD}">
      <dgm:prSet/>
      <dgm:spPr/>
      <dgm:t>
        <a:bodyPr/>
        <a:lstStyle/>
        <a:p>
          <a:endParaRPr lang="en-US"/>
        </a:p>
      </dgm:t>
    </dgm:pt>
    <dgm:pt modelId="{FAAF8D65-6A63-478D-93FA-0B8A80329221}">
      <dgm:prSet/>
      <dgm:spPr/>
      <dgm:t>
        <a:bodyPr/>
        <a:lstStyle/>
        <a:p>
          <a:r>
            <a:rPr lang="uk-UA" b="1" i="0"/>
            <a:t>привертання уваги</a:t>
          </a:r>
          <a:endParaRPr lang="en-US"/>
        </a:p>
      </dgm:t>
    </dgm:pt>
    <dgm:pt modelId="{B61211AB-B15C-4727-A0EE-22FCBDDA4162}" type="parTrans" cxnId="{F50E0CD7-5547-4B15-BB23-EFD467F9AEA3}">
      <dgm:prSet/>
      <dgm:spPr/>
      <dgm:t>
        <a:bodyPr/>
        <a:lstStyle/>
        <a:p>
          <a:endParaRPr lang="en-US"/>
        </a:p>
      </dgm:t>
    </dgm:pt>
    <dgm:pt modelId="{C4DF43BC-3DF4-4D1A-AEFC-3FCBACEA8E4E}" type="sibTrans" cxnId="{F50E0CD7-5547-4B15-BB23-EFD467F9AEA3}">
      <dgm:prSet/>
      <dgm:spPr/>
      <dgm:t>
        <a:bodyPr/>
        <a:lstStyle/>
        <a:p>
          <a:endParaRPr lang="en-US"/>
        </a:p>
      </dgm:t>
    </dgm:pt>
    <dgm:pt modelId="{67B72107-F95E-4DBD-8F65-594B95E4AF97}">
      <dgm:prSet/>
      <dgm:spPr/>
      <dgm:t>
        <a:bodyPr/>
        <a:lstStyle/>
        <a:p>
          <a:r>
            <a:rPr lang="uk-UA" b="1" i="0"/>
            <a:t>підготовка суспільства до сприйняття певної події чи явища.   </a:t>
          </a:r>
          <a:endParaRPr lang="en-US"/>
        </a:p>
      </dgm:t>
    </dgm:pt>
    <dgm:pt modelId="{F73F5CAC-0A8D-4AF5-BDD3-4E00CB455C0B}" type="parTrans" cxnId="{82AE5CD8-CA6C-40BF-973D-02849D4FB992}">
      <dgm:prSet/>
      <dgm:spPr/>
      <dgm:t>
        <a:bodyPr/>
        <a:lstStyle/>
        <a:p>
          <a:endParaRPr lang="en-US"/>
        </a:p>
      </dgm:t>
    </dgm:pt>
    <dgm:pt modelId="{EB84B6A3-8996-47F0-8BC1-F6679E088397}" type="sibTrans" cxnId="{82AE5CD8-CA6C-40BF-973D-02849D4FB992}">
      <dgm:prSet/>
      <dgm:spPr/>
      <dgm:t>
        <a:bodyPr/>
        <a:lstStyle/>
        <a:p>
          <a:endParaRPr lang="en-US"/>
        </a:p>
      </dgm:t>
    </dgm:pt>
    <dgm:pt modelId="{8005E102-C3AB-455E-8A7D-EB172FC449C0}" type="pres">
      <dgm:prSet presAssocID="{20F94DB7-98E3-4C47-9A6D-A944FE42EC50}" presName="Name0" presStyleCnt="0">
        <dgm:presLayoutVars>
          <dgm:dir/>
          <dgm:resizeHandles val="exact"/>
        </dgm:presLayoutVars>
      </dgm:prSet>
      <dgm:spPr/>
    </dgm:pt>
    <dgm:pt modelId="{AC5A122E-8152-4D5D-B2C6-85705CA8C3D4}" type="pres">
      <dgm:prSet presAssocID="{0CE4C54D-25A2-40C7-82A4-EEB787981B47}" presName="node" presStyleLbl="node1" presStyleIdx="0" presStyleCnt="6">
        <dgm:presLayoutVars>
          <dgm:bulletEnabled val="1"/>
        </dgm:presLayoutVars>
      </dgm:prSet>
      <dgm:spPr/>
    </dgm:pt>
    <dgm:pt modelId="{0D4FA6B3-E8EE-4E8D-A89C-9AC28020A555}" type="pres">
      <dgm:prSet presAssocID="{B028C356-7D51-458B-A4DE-40E7C6425DBA}" presName="sibTrans" presStyleLbl="sibTrans1D1" presStyleIdx="0" presStyleCnt="5"/>
      <dgm:spPr/>
    </dgm:pt>
    <dgm:pt modelId="{426616BD-5B27-4A81-8019-E248DFAD490D}" type="pres">
      <dgm:prSet presAssocID="{B028C356-7D51-458B-A4DE-40E7C6425DBA}" presName="connectorText" presStyleLbl="sibTrans1D1" presStyleIdx="0" presStyleCnt="5"/>
      <dgm:spPr/>
    </dgm:pt>
    <dgm:pt modelId="{DAC125DD-45A0-4AC5-B528-7490517E5573}" type="pres">
      <dgm:prSet presAssocID="{CE9CBBED-81F2-4223-84B9-DFE9B7BF6370}" presName="node" presStyleLbl="node1" presStyleIdx="1" presStyleCnt="6">
        <dgm:presLayoutVars>
          <dgm:bulletEnabled val="1"/>
        </dgm:presLayoutVars>
      </dgm:prSet>
      <dgm:spPr/>
    </dgm:pt>
    <dgm:pt modelId="{6F6ED028-5173-415F-BAA8-036B25AAAF21}" type="pres">
      <dgm:prSet presAssocID="{A9193CCC-6BA7-4A93-BCA9-FCE60F704926}" presName="sibTrans" presStyleLbl="sibTrans1D1" presStyleIdx="1" presStyleCnt="5"/>
      <dgm:spPr/>
    </dgm:pt>
    <dgm:pt modelId="{80B58D28-6EEE-4260-91C7-DF32E2DCFA5F}" type="pres">
      <dgm:prSet presAssocID="{A9193CCC-6BA7-4A93-BCA9-FCE60F704926}" presName="connectorText" presStyleLbl="sibTrans1D1" presStyleIdx="1" presStyleCnt="5"/>
      <dgm:spPr/>
    </dgm:pt>
    <dgm:pt modelId="{C25A54CC-4D3D-4199-BD16-85A610BFC76F}" type="pres">
      <dgm:prSet presAssocID="{2FDEEC09-9973-4926-B6F5-2AF0AE83645A}" presName="node" presStyleLbl="node1" presStyleIdx="2" presStyleCnt="6">
        <dgm:presLayoutVars>
          <dgm:bulletEnabled val="1"/>
        </dgm:presLayoutVars>
      </dgm:prSet>
      <dgm:spPr/>
    </dgm:pt>
    <dgm:pt modelId="{F3823476-AC8F-44E7-AC67-3A1E6CC9D691}" type="pres">
      <dgm:prSet presAssocID="{1E04DEE7-3C2F-4C96-B4E4-D113BDDE7A94}" presName="sibTrans" presStyleLbl="sibTrans1D1" presStyleIdx="2" presStyleCnt="5"/>
      <dgm:spPr/>
    </dgm:pt>
    <dgm:pt modelId="{DD32E54B-7596-4A80-A738-482804FF511C}" type="pres">
      <dgm:prSet presAssocID="{1E04DEE7-3C2F-4C96-B4E4-D113BDDE7A94}" presName="connectorText" presStyleLbl="sibTrans1D1" presStyleIdx="2" presStyleCnt="5"/>
      <dgm:spPr/>
    </dgm:pt>
    <dgm:pt modelId="{7FB1FEC7-FED1-471E-99CA-6F79717A1EBA}" type="pres">
      <dgm:prSet presAssocID="{1D5F9300-4F3C-4595-A0C4-FAE17B43C873}" presName="node" presStyleLbl="node1" presStyleIdx="3" presStyleCnt="6">
        <dgm:presLayoutVars>
          <dgm:bulletEnabled val="1"/>
        </dgm:presLayoutVars>
      </dgm:prSet>
      <dgm:spPr/>
    </dgm:pt>
    <dgm:pt modelId="{3CE0ED1E-2A0B-4284-853F-C46C28FB4959}" type="pres">
      <dgm:prSet presAssocID="{36FAB880-7FD5-499B-9041-932A5F919DF2}" presName="sibTrans" presStyleLbl="sibTrans1D1" presStyleIdx="3" presStyleCnt="5"/>
      <dgm:spPr/>
    </dgm:pt>
    <dgm:pt modelId="{CB557187-ED23-4C2A-BD9D-E58FB4B04201}" type="pres">
      <dgm:prSet presAssocID="{36FAB880-7FD5-499B-9041-932A5F919DF2}" presName="connectorText" presStyleLbl="sibTrans1D1" presStyleIdx="3" presStyleCnt="5"/>
      <dgm:spPr/>
    </dgm:pt>
    <dgm:pt modelId="{EA98E37E-F3EB-4790-B4D7-AB1B8C76D8F5}" type="pres">
      <dgm:prSet presAssocID="{FAAF8D65-6A63-478D-93FA-0B8A80329221}" presName="node" presStyleLbl="node1" presStyleIdx="4" presStyleCnt="6">
        <dgm:presLayoutVars>
          <dgm:bulletEnabled val="1"/>
        </dgm:presLayoutVars>
      </dgm:prSet>
      <dgm:spPr/>
    </dgm:pt>
    <dgm:pt modelId="{7C60BCE5-3949-4104-AA53-F84A755D3E3B}" type="pres">
      <dgm:prSet presAssocID="{C4DF43BC-3DF4-4D1A-AEFC-3FCBACEA8E4E}" presName="sibTrans" presStyleLbl="sibTrans1D1" presStyleIdx="4" presStyleCnt="5"/>
      <dgm:spPr/>
    </dgm:pt>
    <dgm:pt modelId="{3AEB1CC5-6D40-4B48-AE8B-74D1AB878809}" type="pres">
      <dgm:prSet presAssocID="{C4DF43BC-3DF4-4D1A-AEFC-3FCBACEA8E4E}" presName="connectorText" presStyleLbl="sibTrans1D1" presStyleIdx="4" presStyleCnt="5"/>
      <dgm:spPr/>
    </dgm:pt>
    <dgm:pt modelId="{8D785ECA-4758-4A13-90F7-4C0591087E38}" type="pres">
      <dgm:prSet presAssocID="{67B72107-F95E-4DBD-8F65-594B95E4AF97}" presName="node" presStyleLbl="node1" presStyleIdx="5" presStyleCnt="6">
        <dgm:presLayoutVars>
          <dgm:bulletEnabled val="1"/>
        </dgm:presLayoutVars>
      </dgm:prSet>
      <dgm:spPr/>
    </dgm:pt>
  </dgm:ptLst>
  <dgm:cxnLst>
    <dgm:cxn modelId="{41D9ED01-F2AB-4EDA-B847-B62932CFE257}" type="presOf" srcId="{B028C356-7D51-458B-A4DE-40E7C6425DBA}" destId="{426616BD-5B27-4A81-8019-E248DFAD490D}" srcOrd="1" destOrd="0" presId="urn:microsoft.com/office/officeart/2016/7/layout/RepeatingBendingProcessNew"/>
    <dgm:cxn modelId="{79A3C005-70C0-4D60-8F28-59A497CB1476}" srcId="{20F94DB7-98E3-4C47-9A6D-A944FE42EC50}" destId="{CE9CBBED-81F2-4223-84B9-DFE9B7BF6370}" srcOrd="1" destOrd="0" parTransId="{FCD8B8DF-6265-419A-B98D-D5638AE26DEA}" sibTransId="{A9193CCC-6BA7-4A93-BCA9-FCE60F704926}"/>
    <dgm:cxn modelId="{D989F50F-72E7-49A6-B725-CCFEE8B74520}" type="presOf" srcId="{67B72107-F95E-4DBD-8F65-594B95E4AF97}" destId="{8D785ECA-4758-4A13-90F7-4C0591087E38}" srcOrd="0" destOrd="0" presId="urn:microsoft.com/office/officeart/2016/7/layout/RepeatingBendingProcessNew"/>
    <dgm:cxn modelId="{87FFC016-1992-4DBB-ADCB-432199E85524}" type="presOf" srcId="{C4DF43BC-3DF4-4D1A-AEFC-3FCBACEA8E4E}" destId="{7C60BCE5-3949-4104-AA53-F84A755D3E3B}" srcOrd="0" destOrd="0" presId="urn:microsoft.com/office/officeart/2016/7/layout/RepeatingBendingProcessNew"/>
    <dgm:cxn modelId="{AE7B111D-044A-4FBC-A0C0-14B325DCB861}" type="presOf" srcId="{1D5F9300-4F3C-4595-A0C4-FAE17B43C873}" destId="{7FB1FEC7-FED1-471E-99CA-6F79717A1EBA}" srcOrd="0" destOrd="0" presId="urn:microsoft.com/office/officeart/2016/7/layout/RepeatingBendingProcessNew"/>
    <dgm:cxn modelId="{A0E8D12C-F0FA-4494-95E7-19C86523D168}" type="presOf" srcId="{1E04DEE7-3C2F-4C96-B4E4-D113BDDE7A94}" destId="{F3823476-AC8F-44E7-AC67-3A1E6CC9D691}" srcOrd="0" destOrd="0" presId="urn:microsoft.com/office/officeart/2016/7/layout/RepeatingBendingProcessNew"/>
    <dgm:cxn modelId="{2C3F2C33-27CD-48AE-B00E-ABBD9ACC9FA5}" srcId="{20F94DB7-98E3-4C47-9A6D-A944FE42EC50}" destId="{2FDEEC09-9973-4926-B6F5-2AF0AE83645A}" srcOrd="2" destOrd="0" parTransId="{7D56C6E9-4F20-4B2A-B22A-32752DA603A9}" sibTransId="{1E04DEE7-3C2F-4C96-B4E4-D113BDDE7A94}"/>
    <dgm:cxn modelId="{D9E4494B-9042-4019-9E3E-9EE4F77A3BBB}" type="presOf" srcId="{B028C356-7D51-458B-A4DE-40E7C6425DBA}" destId="{0D4FA6B3-E8EE-4E8D-A89C-9AC28020A555}" srcOrd="0" destOrd="0" presId="urn:microsoft.com/office/officeart/2016/7/layout/RepeatingBendingProcessNew"/>
    <dgm:cxn modelId="{84C16D51-157F-4591-9DE7-EF038B17B574}" type="presOf" srcId="{20F94DB7-98E3-4C47-9A6D-A944FE42EC50}" destId="{8005E102-C3AB-455E-8A7D-EB172FC449C0}" srcOrd="0" destOrd="0" presId="urn:microsoft.com/office/officeart/2016/7/layout/RepeatingBendingProcessNew"/>
    <dgm:cxn modelId="{20071C7B-948E-40D0-BFA1-568FC420D06D}" type="presOf" srcId="{36FAB880-7FD5-499B-9041-932A5F919DF2}" destId="{3CE0ED1E-2A0B-4284-853F-C46C28FB4959}" srcOrd="0" destOrd="0" presId="urn:microsoft.com/office/officeart/2016/7/layout/RepeatingBendingProcessNew"/>
    <dgm:cxn modelId="{BD99C77F-4929-4BE9-B5ED-D638EB36C71A}" srcId="{20F94DB7-98E3-4C47-9A6D-A944FE42EC50}" destId="{0CE4C54D-25A2-40C7-82A4-EEB787981B47}" srcOrd="0" destOrd="0" parTransId="{228A1210-F18F-4800-98A8-33072A00B485}" sibTransId="{B028C356-7D51-458B-A4DE-40E7C6425DBA}"/>
    <dgm:cxn modelId="{E657B883-3DEE-4593-A0D7-1F36C2028FFD}" type="presOf" srcId="{CE9CBBED-81F2-4223-84B9-DFE9B7BF6370}" destId="{DAC125DD-45A0-4AC5-B528-7490517E5573}" srcOrd="0" destOrd="0" presId="urn:microsoft.com/office/officeart/2016/7/layout/RepeatingBendingProcessNew"/>
    <dgm:cxn modelId="{5C44D88D-544D-4458-A75F-7B4BEA5A3CBD}" srcId="{20F94DB7-98E3-4C47-9A6D-A944FE42EC50}" destId="{1D5F9300-4F3C-4595-A0C4-FAE17B43C873}" srcOrd="3" destOrd="0" parTransId="{876B2B0A-3FF4-4B11-A01C-E08E929F64B0}" sibTransId="{36FAB880-7FD5-499B-9041-932A5F919DF2}"/>
    <dgm:cxn modelId="{5E24E897-46C5-47F6-822C-6CD037B8453C}" type="presOf" srcId="{A9193CCC-6BA7-4A93-BCA9-FCE60F704926}" destId="{6F6ED028-5173-415F-BAA8-036B25AAAF21}" srcOrd="0" destOrd="0" presId="urn:microsoft.com/office/officeart/2016/7/layout/RepeatingBendingProcessNew"/>
    <dgm:cxn modelId="{7F90C19B-25BE-45CD-95E4-F52F893B920C}" type="presOf" srcId="{1E04DEE7-3C2F-4C96-B4E4-D113BDDE7A94}" destId="{DD32E54B-7596-4A80-A738-482804FF511C}" srcOrd="1" destOrd="0" presId="urn:microsoft.com/office/officeart/2016/7/layout/RepeatingBendingProcessNew"/>
    <dgm:cxn modelId="{FA4D50A3-C1CC-4252-9918-82E3E0158C3F}" type="presOf" srcId="{2FDEEC09-9973-4926-B6F5-2AF0AE83645A}" destId="{C25A54CC-4D3D-4199-BD16-85A610BFC76F}" srcOrd="0" destOrd="0" presId="urn:microsoft.com/office/officeart/2016/7/layout/RepeatingBendingProcessNew"/>
    <dgm:cxn modelId="{4F88A2C1-65DD-4416-B531-E9B0E9D27116}" type="presOf" srcId="{C4DF43BC-3DF4-4D1A-AEFC-3FCBACEA8E4E}" destId="{3AEB1CC5-6D40-4B48-AE8B-74D1AB878809}" srcOrd="1" destOrd="0" presId="urn:microsoft.com/office/officeart/2016/7/layout/RepeatingBendingProcessNew"/>
    <dgm:cxn modelId="{EDBF4AC4-D001-47D2-A3DE-3BBA5CA9A228}" type="presOf" srcId="{36FAB880-7FD5-499B-9041-932A5F919DF2}" destId="{CB557187-ED23-4C2A-BD9D-E58FB4B04201}" srcOrd="1" destOrd="0" presId="urn:microsoft.com/office/officeart/2016/7/layout/RepeatingBendingProcessNew"/>
    <dgm:cxn modelId="{932F63CA-12B6-4081-862A-7FA9F73915E8}" type="presOf" srcId="{FAAF8D65-6A63-478D-93FA-0B8A80329221}" destId="{EA98E37E-F3EB-4790-B4D7-AB1B8C76D8F5}" srcOrd="0" destOrd="0" presId="urn:microsoft.com/office/officeart/2016/7/layout/RepeatingBendingProcessNew"/>
    <dgm:cxn modelId="{5DF901CC-5548-4CA6-98F3-BD0A405D787A}" type="presOf" srcId="{A9193CCC-6BA7-4A93-BCA9-FCE60F704926}" destId="{80B58D28-6EEE-4260-91C7-DF32E2DCFA5F}" srcOrd="1" destOrd="0" presId="urn:microsoft.com/office/officeart/2016/7/layout/RepeatingBendingProcessNew"/>
    <dgm:cxn modelId="{7FBB28CD-2B2B-44F6-B84C-C5A717C0E8C8}" type="presOf" srcId="{0CE4C54D-25A2-40C7-82A4-EEB787981B47}" destId="{AC5A122E-8152-4D5D-B2C6-85705CA8C3D4}" srcOrd="0" destOrd="0" presId="urn:microsoft.com/office/officeart/2016/7/layout/RepeatingBendingProcessNew"/>
    <dgm:cxn modelId="{F50E0CD7-5547-4B15-BB23-EFD467F9AEA3}" srcId="{20F94DB7-98E3-4C47-9A6D-A944FE42EC50}" destId="{FAAF8D65-6A63-478D-93FA-0B8A80329221}" srcOrd="4" destOrd="0" parTransId="{B61211AB-B15C-4727-A0EE-22FCBDDA4162}" sibTransId="{C4DF43BC-3DF4-4D1A-AEFC-3FCBACEA8E4E}"/>
    <dgm:cxn modelId="{82AE5CD8-CA6C-40BF-973D-02849D4FB992}" srcId="{20F94DB7-98E3-4C47-9A6D-A944FE42EC50}" destId="{67B72107-F95E-4DBD-8F65-594B95E4AF97}" srcOrd="5" destOrd="0" parTransId="{F73F5CAC-0A8D-4AF5-BDD3-4E00CB455C0B}" sibTransId="{EB84B6A3-8996-47F0-8BC1-F6679E088397}"/>
    <dgm:cxn modelId="{9681DD72-2A8C-47AC-B512-C63822C4AFD6}" type="presParOf" srcId="{8005E102-C3AB-455E-8A7D-EB172FC449C0}" destId="{AC5A122E-8152-4D5D-B2C6-85705CA8C3D4}" srcOrd="0" destOrd="0" presId="urn:microsoft.com/office/officeart/2016/7/layout/RepeatingBendingProcessNew"/>
    <dgm:cxn modelId="{EBA8B1DB-5FA7-45E3-BD59-87C20497CBB1}" type="presParOf" srcId="{8005E102-C3AB-455E-8A7D-EB172FC449C0}" destId="{0D4FA6B3-E8EE-4E8D-A89C-9AC28020A555}" srcOrd="1" destOrd="0" presId="urn:microsoft.com/office/officeart/2016/7/layout/RepeatingBendingProcessNew"/>
    <dgm:cxn modelId="{4229DB0D-0FAD-416A-8DE8-1A8501CEC98B}" type="presParOf" srcId="{0D4FA6B3-E8EE-4E8D-A89C-9AC28020A555}" destId="{426616BD-5B27-4A81-8019-E248DFAD490D}" srcOrd="0" destOrd="0" presId="urn:microsoft.com/office/officeart/2016/7/layout/RepeatingBendingProcessNew"/>
    <dgm:cxn modelId="{23FE23A6-2F59-4307-A95B-E468AA1C5474}" type="presParOf" srcId="{8005E102-C3AB-455E-8A7D-EB172FC449C0}" destId="{DAC125DD-45A0-4AC5-B528-7490517E5573}" srcOrd="2" destOrd="0" presId="urn:microsoft.com/office/officeart/2016/7/layout/RepeatingBendingProcessNew"/>
    <dgm:cxn modelId="{4024DD83-0DAB-4A60-8FC5-E3DA8F8F8D9E}" type="presParOf" srcId="{8005E102-C3AB-455E-8A7D-EB172FC449C0}" destId="{6F6ED028-5173-415F-BAA8-036B25AAAF21}" srcOrd="3" destOrd="0" presId="urn:microsoft.com/office/officeart/2016/7/layout/RepeatingBendingProcessNew"/>
    <dgm:cxn modelId="{54638167-4696-49A4-A81F-BEC69EEF1696}" type="presParOf" srcId="{6F6ED028-5173-415F-BAA8-036B25AAAF21}" destId="{80B58D28-6EEE-4260-91C7-DF32E2DCFA5F}" srcOrd="0" destOrd="0" presId="urn:microsoft.com/office/officeart/2016/7/layout/RepeatingBendingProcessNew"/>
    <dgm:cxn modelId="{6FC55C40-4FAA-4027-A2AF-8D3AE06D373A}" type="presParOf" srcId="{8005E102-C3AB-455E-8A7D-EB172FC449C0}" destId="{C25A54CC-4D3D-4199-BD16-85A610BFC76F}" srcOrd="4" destOrd="0" presId="urn:microsoft.com/office/officeart/2016/7/layout/RepeatingBendingProcessNew"/>
    <dgm:cxn modelId="{0B74F3CB-3F99-4C99-A971-70A04DBEB2F1}" type="presParOf" srcId="{8005E102-C3AB-455E-8A7D-EB172FC449C0}" destId="{F3823476-AC8F-44E7-AC67-3A1E6CC9D691}" srcOrd="5" destOrd="0" presId="urn:microsoft.com/office/officeart/2016/7/layout/RepeatingBendingProcessNew"/>
    <dgm:cxn modelId="{C15D27E8-3E5C-4B87-9E1B-D4E0BA96384E}" type="presParOf" srcId="{F3823476-AC8F-44E7-AC67-3A1E6CC9D691}" destId="{DD32E54B-7596-4A80-A738-482804FF511C}" srcOrd="0" destOrd="0" presId="urn:microsoft.com/office/officeart/2016/7/layout/RepeatingBendingProcessNew"/>
    <dgm:cxn modelId="{1AD2B3D5-E116-4206-8065-7789028DA7C1}" type="presParOf" srcId="{8005E102-C3AB-455E-8A7D-EB172FC449C0}" destId="{7FB1FEC7-FED1-471E-99CA-6F79717A1EBA}" srcOrd="6" destOrd="0" presId="urn:microsoft.com/office/officeart/2016/7/layout/RepeatingBendingProcessNew"/>
    <dgm:cxn modelId="{79E6904B-0669-454E-A741-E30CBAEDD5F9}" type="presParOf" srcId="{8005E102-C3AB-455E-8A7D-EB172FC449C0}" destId="{3CE0ED1E-2A0B-4284-853F-C46C28FB4959}" srcOrd="7" destOrd="0" presId="urn:microsoft.com/office/officeart/2016/7/layout/RepeatingBendingProcessNew"/>
    <dgm:cxn modelId="{50923946-EFF7-4DDD-8CC7-620167479A0A}" type="presParOf" srcId="{3CE0ED1E-2A0B-4284-853F-C46C28FB4959}" destId="{CB557187-ED23-4C2A-BD9D-E58FB4B04201}" srcOrd="0" destOrd="0" presId="urn:microsoft.com/office/officeart/2016/7/layout/RepeatingBendingProcessNew"/>
    <dgm:cxn modelId="{D9865FD5-0F70-4166-93A0-593DD1B3D646}" type="presParOf" srcId="{8005E102-C3AB-455E-8A7D-EB172FC449C0}" destId="{EA98E37E-F3EB-4790-B4D7-AB1B8C76D8F5}" srcOrd="8" destOrd="0" presId="urn:microsoft.com/office/officeart/2016/7/layout/RepeatingBendingProcessNew"/>
    <dgm:cxn modelId="{5B8BD2AB-BC38-4B18-B541-FAB79AE544DB}" type="presParOf" srcId="{8005E102-C3AB-455E-8A7D-EB172FC449C0}" destId="{7C60BCE5-3949-4104-AA53-F84A755D3E3B}" srcOrd="9" destOrd="0" presId="urn:microsoft.com/office/officeart/2016/7/layout/RepeatingBendingProcessNew"/>
    <dgm:cxn modelId="{E0923210-B7C9-4AC0-B48A-B0A81378E7E7}" type="presParOf" srcId="{7C60BCE5-3949-4104-AA53-F84A755D3E3B}" destId="{3AEB1CC5-6D40-4B48-AE8B-74D1AB878809}" srcOrd="0" destOrd="0" presId="urn:microsoft.com/office/officeart/2016/7/layout/RepeatingBendingProcessNew"/>
    <dgm:cxn modelId="{27269758-FA4B-4165-B24C-C95AE6C61A41}" type="presParOf" srcId="{8005E102-C3AB-455E-8A7D-EB172FC449C0}" destId="{8D785ECA-4758-4A13-90F7-4C0591087E3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D5FBFE-2627-47C8-8092-5B546BACA2A9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66DE71B-1D3B-4A54-94FC-1132AD4463C5}">
      <dgm:prSet/>
      <dgm:spPr/>
      <dgm:t>
        <a:bodyPr/>
        <a:lstStyle/>
        <a:p>
          <a:r>
            <a:rPr lang="uk-UA" b="1"/>
            <a:t>індивідуальний  рівень </a:t>
          </a:r>
          <a:endParaRPr lang="en-US"/>
        </a:p>
      </dgm:t>
    </dgm:pt>
    <dgm:pt modelId="{36E559E6-1FA1-47FA-8E0B-501CAE4D105D}" type="parTrans" cxnId="{2C35220B-5781-4CDD-B96F-EE029473D4CF}">
      <dgm:prSet/>
      <dgm:spPr/>
      <dgm:t>
        <a:bodyPr/>
        <a:lstStyle/>
        <a:p>
          <a:endParaRPr lang="en-US"/>
        </a:p>
      </dgm:t>
    </dgm:pt>
    <dgm:pt modelId="{CC90B1BB-4218-4622-9289-BCCAEF32ECB6}" type="sibTrans" cxnId="{2C35220B-5781-4CDD-B96F-EE029473D4CF}">
      <dgm:prSet/>
      <dgm:spPr/>
      <dgm:t>
        <a:bodyPr/>
        <a:lstStyle/>
        <a:p>
          <a:endParaRPr lang="en-US"/>
        </a:p>
      </dgm:t>
    </dgm:pt>
    <dgm:pt modelId="{B1F76D8E-06E7-46FB-A031-0130B19D59B2}">
      <dgm:prSet/>
      <dgm:spPr/>
      <dgm:t>
        <a:bodyPr/>
        <a:lstStyle/>
        <a:p>
          <a:r>
            <a:rPr lang="uk-UA" b="1"/>
            <a:t>державний стратегічний рівень.</a:t>
          </a:r>
          <a:endParaRPr lang="en-US"/>
        </a:p>
      </dgm:t>
    </dgm:pt>
    <dgm:pt modelId="{9062F7AC-00E0-40C1-B551-D00B0A871C41}" type="parTrans" cxnId="{21489D42-6B45-488A-A8AE-76FF24E614ED}">
      <dgm:prSet/>
      <dgm:spPr/>
      <dgm:t>
        <a:bodyPr/>
        <a:lstStyle/>
        <a:p>
          <a:endParaRPr lang="en-US"/>
        </a:p>
      </dgm:t>
    </dgm:pt>
    <dgm:pt modelId="{E8C917C7-B70E-401A-AD92-C6BF6CFA4B42}" type="sibTrans" cxnId="{21489D42-6B45-488A-A8AE-76FF24E614ED}">
      <dgm:prSet/>
      <dgm:spPr/>
      <dgm:t>
        <a:bodyPr/>
        <a:lstStyle/>
        <a:p>
          <a:endParaRPr lang="en-US"/>
        </a:p>
      </dgm:t>
    </dgm:pt>
    <dgm:pt modelId="{EF81BDF6-DD25-4288-A50E-30029C1777DD}" type="pres">
      <dgm:prSet presAssocID="{B4D5FBFE-2627-47C8-8092-5B546BACA2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14C98E-5A8B-48F1-BE4E-27794683301F}" type="pres">
      <dgm:prSet presAssocID="{B66DE71B-1D3B-4A54-94FC-1132AD4463C5}" presName="hierRoot1" presStyleCnt="0"/>
      <dgm:spPr/>
    </dgm:pt>
    <dgm:pt modelId="{94978A43-AF7B-423F-90BE-E54C60D486AA}" type="pres">
      <dgm:prSet presAssocID="{B66DE71B-1D3B-4A54-94FC-1132AD4463C5}" presName="composite" presStyleCnt="0"/>
      <dgm:spPr/>
    </dgm:pt>
    <dgm:pt modelId="{0A9002FA-55CF-46FE-91A4-F21CB0D3BB17}" type="pres">
      <dgm:prSet presAssocID="{B66DE71B-1D3B-4A54-94FC-1132AD4463C5}" presName="background" presStyleLbl="node0" presStyleIdx="0" presStyleCnt="2"/>
      <dgm:spPr/>
    </dgm:pt>
    <dgm:pt modelId="{8A8AB12C-3F0C-40BC-9018-CAC7ADA9EA11}" type="pres">
      <dgm:prSet presAssocID="{B66DE71B-1D3B-4A54-94FC-1132AD4463C5}" presName="text" presStyleLbl="fgAcc0" presStyleIdx="0" presStyleCnt="2">
        <dgm:presLayoutVars>
          <dgm:chPref val="3"/>
        </dgm:presLayoutVars>
      </dgm:prSet>
      <dgm:spPr/>
    </dgm:pt>
    <dgm:pt modelId="{4ADAE088-4313-479D-9431-5F9588DDAE27}" type="pres">
      <dgm:prSet presAssocID="{B66DE71B-1D3B-4A54-94FC-1132AD4463C5}" presName="hierChild2" presStyleCnt="0"/>
      <dgm:spPr/>
    </dgm:pt>
    <dgm:pt modelId="{5DE4ABE3-4A69-4E1F-838C-24921EC27202}" type="pres">
      <dgm:prSet presAssocID="{B1F76D8E-06E7-46FB-A031-0130B19D59B2}" presName="hierRoot1" presStyleCnt="0"/>
      <dgm:spPr/>
    </dgm:pt>
    <dgm:pt modelId="{B6FD0F7F-7BA4-4124-959A-24F4ABFCB990}" type="pres">
      <dgm:prSet presAssocID="{B1F76D8E-06E7-46FB-A031-0130B19D59B2}" presName="composite" presStyleCnt="0"/>
      <dgm:spPr/>
    </dgm:pt>
    <dgm:pt modelId="{F5E85679-61A9-4BAC-995A-B553DCF05355}" type="pres">
      <dgm:prSet presAssocID="{B1F76D8E-06E7-46FB-A031-0130B19D59B2}" presName="background" presStyleLbl="node0" presStyleIdx="1" presStyleCnt="2"/>
      <dgm:spPr/>
    </dgm:pt>
    <dgm:pt modelId="{23857D0A-1949-4554-847E-43284A3242A9}" type="pres">
      <dgm:prSet presAssocID="{B1F76D8E-06E7-46FB-A031-0130B19D59B2}" presName="text" presStyleLbl="fgAcc0" presStyleIdx="1" presStyleCnt="2">
        <dgm:presLayoutVars>
          <dgm:chPref val="3"/>
        </dgm:presLayoutVars>
      </dgm:prSet>
      <dgm:spPr/>
    </dgm:pt>
    <dgm:pt modelId="{C32B08E4-E402-49CC-8C6E-D6EBA71CF5A7}" type="pres">
      <dgm:prSet presAssocID="{B1F76D8E-06E7-46FB-A031-0130B19D59B2}" presName="hierChild2" presStyleCnt="0"/>
      <dgm:spPr/>
    </dgm:pt>
  </dgm:ptLst>
  <dgm:cxnLst>
    <dgm:cxn modelId="{2C35220B-5781-4CDD-B96F-EE029473D4CF}" srcId="{B4D5FBFE-2627-47C8-8092-5B546BACA2A9}" destId="{B66DE71B-1D3B-4A54-94FC-1132AD4463C5}" srcOrd="0" destOrd="0" parTransId="{36E559E6-1FA1-47FA-8E0B-501CAE4D105D}" sibTransId="{CC90B1BB-4218-4622-9289-BCCAEF32ECB6}"/>
    <dgm:cxn modelId="{A9990424-4F46-44C0-9341-0B512386861B}" type="presOf" srcId="{B4D5FBFE-2627-47C8-8092-5B546BACA2A9}" destId="{EF81BDF6-DD25-4288-A50E-30029C1777DD}" srcOrd="0" destOrd="0" presId="urn:microsoft.com/office/officeart/2005/8/layout/hierarchy1"/>
    <dgm:cxn modelId="{21489D42-6B45-488A-A8AE-76FF24E614ED}" srcId="{B4D5FBFE-2627-47C8-8092-5B546BACA2A9}" destId="{B1F76D8E-06E7-46FB-A031-0130B19D59B2}" srcOrd="1" destOrd="0" parTransId="{9062F7AC-00E0-40C1-B551-D00B0A871C41}" sibTransId="{E8C917C7-B70E-401A-AD92-C6BF6CFA4B42}"/>
    <dgm:cxn modelId="{F9A94F55-9CCC-44C6-88A6-8E55A4CFA67C}" type="presOf" srcId="{B66DE71B-1D3B-4A54-94FC-1132AD4463C5}" destId="{8A8AB12C-3F0C-40BC-9018-CAC7ADA9EA11}" srcOrd="0" destOrd="0" presId="urn:microsoft.com/office/officeart/2005/8/layout/hierarchy1"/>
    <dgm:cxn modelId="{16F437B1-006C-4461-B8B9-B04103DE598B}" type="presOf" srcId="{B1F76D8E-06E7-46FB-A031-0130B19D59B2}" destId="{23857D0A-1949-4554-847E-43284A3242A9}" srcOrd="0" destOrd="0" presId="urn:microsoft.com/office/officeart/2005/8/layout/hierarchy1"/>
    <dgm:cxn modelId="{CE517CAA-F7C6-4487-A7BD-8BBAD91D2FC0}" type="presParOf" srcId="{EF81BDF6-DD25-4288-A50E-30029C1777DD}" destId="{CC14C98E-5A8B-48F1-BE4E-27794683301F}" srcOrd="0" destOrd="0" presId="urn:microsoft.com/office/officeart/2005/8/layout/hierarchy1"/>
    <dgm:cxn modelId="{38BFD768-82D0-42FE-AC61-85E011A88229}" type="presParOf" srcId="{CC14C98E-5A8B-48F1-BE4E-27794683301F}" destId="{94978A43-AF7B-423F-90BE-E54C60D486AA}" srcOrd="0" destOrd="0" presId="urn:microsoft.com/office/officeart/2005/8/layout/hierarchy1"/>
    <dgm:cxn modelId="{F203FAC7-2105-42D1-8D38-308387F343C1}" type="presParOf" srcId="{94978A43-AF7B-423F-90BE-E54C60D486AA}" destId="{0A9002FA-55CF-46FE-91A4-F21CB0D3BB17}" srcOrd="0" destOrd="0" presId="urn:microsoft.com/office/officeart/2005/8/layout/hierarchy1"/>
    <dgm:cxn modelId="{EB33D72E-32F6-47E3-AEB8-E4C7E6300C05}" type="presParOf" srcId="{94978A43-AF7B-423F-90BE-E54C60D486AA}" destId="{8A8AB12C-3F0C-40BC-9018-CAC7ADA9EA11}" srcOrd="1" destOrd="0" presId="urn:microsoft.com/office/officeart/2005/8/layout/hierarchy1"/>
    <dgm:cxn modelId="{5096C93B-9259-4F71-84B6-D9849D944F8B}" type="presParOf" srcId="{CC14C98E-5A8B-48F1-BE4E-27794683301F}" destId="{4ADAE088-4313-479D-9431-5F9588DDAE27}" srcOrd="1" destOrd="0" presId="urn:microsoft.com/office/officeart/2005/8/layout/hierarchy1"/>
    <dgm:cxn modelId="{000A9B5F-8ABA-4035-B09F-26A32D999BEE}" type="presParOf" srcId="{EF81BDF6-DD25-4288-A50E-30029C1777DD}" destId="{5DE4ABE3-4A69-4E1F-838C-24921EC27202}" srcOrd="1" destOrd="0" presId="urn:microsoft.com/office/officeart/2005/8/layout/hierarchy1"/>
    <dgm:cxn modelId="{76518943-6676-4974-8DD6-EB81579D66C6}" type="presParOf" srcId="{5DE4ABE3-4A69-4E1F-838C-24921EC27202}" destId="{B6FD0F7F-7BA4-4124-959A-24F4ABFCB990}" srcOrd="0" destOrd="0" presId="urn:microsoft.com/office/officeart/2005/8/layout/hierarchy1"/>
    <dgm:cxn modelId="{F0C33801-7EBC-4B30-ADE6-31C68C20C785}" type="presParOf" srcId="{B6FD0F7F-7BA4-4124-959A-24F4ABFCB990}" destId="{F5E85679-61A9-4BAC-995A-B553DCF05355}" srcOrd="0" destOrd="0" presId="urn:microsoft.com/office/officeart/2005/8/layout/hierarchy1"/>
    <dgm:cxn modelId="{39B8D285-A3AC-4167-AA10-102A3FE69041}" type="presParOf" srcId="{B6FD0F7F-7BA4-4124-959A-24F4ABFCB990}" destId="{23857D0A-1949-4554-847E-43284A3242A9}" srcOrd="1" destOrd="0" presId="urn:microsoft.com/office/officeart/2005/8/layout/hierarchy1"/>
    <dgm:cxn modelId="{5F917AA8-A601-48E0-B9EA-E151C1AB58D4}" type="presParOf" srcId="{5DE4ABE3-4A69-4E1F-838C-24921EC27202}" destId="{C32B08E4-E402-49CC-8C6E-D6EBA71CF5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08013-4F06-4BFF-8491-C8D333B5EED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00125D-0A5E-417E-B281-DFFB83D28FA6}">
      <dgm:prSet/>
      <dgm:spPr/>
      <dgm:t>
        <a:bodyPr/>
        <a:lstStyle/>
        <a:p>
          <a:r>
            <a:rPr lang="uk-UA" b="1" i="0"/>
            <a:t>вироблення імунітету проти фейків.</a:t>
          </a:r>
          <a:endParaRPr lang="en-US"/>
        </a:p>
      </dgm:t>
    </dgm:pt>
    <dgm:pt modelId="{5DAAE72D-506B-4E9B-B192-118C0CBA9608}" type="parTrans" cxnId="{DEC41B18-58FD-4C37-A224-D71708D6D020}">
      <dgm:prSet/>
      <dgm:spPr/>
      <dgm:t>
        <a:bodyPr/>
        <a:lstStyle/>
        <a:p>
          <a:endParaRPr lang="en-US"/>
        </a:p>
      </dgm:t>
    </dgm:pt>
    <dgm:pt modelId="{F872683E-2267-4E57-BD28-1E20F2E0B1C9}" type="sibTrans" cxnId="{DEC41B18-58FD-4C37-A224-D71708D6D020}">
      <dgm:prSet/>
      <dgm:spPr/>
      <dgm:t>
        <a:bodyPr/>
        <a:lstStyle/>
        <a:p>
          <a:endParaRPr lang="en-US"/>
        </a:p>
      </dgm:t>
    </dgm:pt>
    <dgm:pt modelId="{9446D89F-9F36-407D-A665-2119B82B8271}">
      <dgm:prSet/>
      <dgm:spPr/>
      <dgm:t>
        <a:bodyPr/>
        <a:lstStyle/>
        <a:p>
          <a:r>
            <a:rPr lang="uk-UA" b="1" i="0"/>
            <a:t>утримання сумнівів, що означає не приймати інформацію на віру без перевірки.</a:t>
          </a:r>
          <a:endParaRPr lang="en-US"/>
        </a:p>
      </dgm:t>
    </dgm:pt>
    <dgm:pt modelId="{152CF40E-5788-45E9-8E9F-A64001D5E6BB}" type="parTrans" cxnId="{36381AEA-51E8-4C8C-B136-7382EBFFADC6}">
      <dgm:prSet/>
      <dgm:spPr/>
      <dgm:t>
        <a:bodyPr/>
        <a:lstStyle/>
        <a:p>
          <a:endParaRPr lang="en-US"/>
        </a:p>
      </dgm:t>
    </dgm:pt>
    <dgm:pt modelId="{C2F89BA7-FAAC-4B7E-AB69-13D1D7F596D1}" type="sibTrans" cxnId="{36381AEA-51E8-4C8C-B136-7382EBFFADC6}">
      <dgm:prSet/>
      <dgm:spPr/>
      <dgm:t>
        <a:bodyPr/>
        <a:lstStyle/>
        <a:p>
          <a:endParaRPr lang="en-US"/>
        </a:p>
      </dgm:t>
    </dgm:pt>
    <dgm:pt modelId="{EB045C5C-7BCF-41DB-84E8-F5DA0AEBEECB}">
      <dgm:prSet/>
      <dgm:spPr/>
      <dgm:t>
        <a:bodyPr/>
        <a:lstStyle/>
        <a:p>
          <a:r>
            <a:rPr lang="uk-UA" b="1" i="0"/>
            <a:t>залишатися спокійним. </a:t>
          </a:r>
          <a:endParaRPr lang="en-US"/>
        </a:p>
      </dgm:t>
    </dgm:pt>
    <dgm:pt modelId="{F40A56B2-00DE-47B9-9FFE-64BB27D687A6}" type="parTrans" cxnId="{BE55E79A-CFC4-429C-ABF0-23E7E18B2082}">
      <dgm:prSet/>
      <dgm:spPr/>
      <dgm:t>
        <a:bodyPr/>
        <a:lstStyle/>
        <a:p>
          <a:endParaRPr lang="en-US"/>
        </a:p>
      </dgm:t>
    </dgm:pt>
    <dgm:pt modelId="{63E203BA-4A3D-4D3A-846A-15312F952C0B}" type="sibTrans" cxnId="{BE55E79A-CFC4-429C-ABF0-23E7E18B2082}">
      <dgm:prSet/>
      <dgm:spPr/>
      <dgm:t>
        <a:bodyPr/>
        <a:lstStyle/>
        <a:p>
          <a:endParaRPr lang="en-US"/>
        </a:p>
      </dgm:t>
    </dgm:pt>
    <dgm:pt modelId="{5BF9577B-F0D1-4577-8D4A-471AC66FBE98}">
      <dgm:prSet/>
      <dgm:spPr/>
      <dgm:t>
        <a:bodyPr/>
        <a:lstStyle/>
        <a:p>
          <a:r>
            <a:rPr lang="uk-UA" b="1" i="0"/>
            <a:t>користуватися інструкціями щодо визначення фейків.</a:t>
          </a:r>
          <a:endParaRPr lang="en-US"/>
        </a:p>
      </dgm:t>
    </dgm:pt>
    <dgm:pt modelId="{AA0A767D-9E60-49CF-87E2-6E2EE7A55A62}" type="parTrans" cxnId="{02324637-E76A-46D9-92DD-90A8A6DF127D}">
      <dgm:prSet/>
      <dgm:spPr/>
      <dgm:t>
        <a:bodyPr/>
        <a:lstStyle/>
        <a:p>
          <a:endParaRPr lang="en-US"/>
        </a:p>
      </dgm:t>
    </dgm:pt>
    <dgm:pt modelId="{C4DD81D6-1062-4EEF-96AE-C1E1B7D88133}" type="sibTrans" cxnId="{02324637-E76A-46D9-92DD-90A8A6DF127D}">
      <dgm:prSet/>
      <dgm:spPr/>
      <dgm:t>
        <a:bodyPr/>
        <a:lstStyle/>
        <a:p>
          <a:endParaRPr lang="en-US"/>
        </a:p>
      </dgm:t>
    </dgm:pt>
    <dgm:pt modelId="{0F17BDA7-4676-4D10-9E20-6234920817A5}" type="pres">
      <dgm:prSet presAssocID="{A2B08013-4F06-4BFF-8491-C8D333B5EEDE}" presName="outerComposite" presStyleCnt="0">
        <dgm:presLayoutVars>
          <dgm:chMax val="5"/>
          <dgm:dir/>
          <dgm:resizeHandles val="exact"/>
        </dgm:presLayoutVars>
      </dgm:prSet>
      <dgm:spPr/>
    </dgm:pt>
    <dgm:pt modelId="{4EBDCC4B-994B-4AFF-8362-3B095EAB3BD7}" type="pres">
      <dgm:prSet presAssocID="{A2B08013-4F06-4BFF-8491-C8D333B5EEDE}" presName="dummyMaxCanvas" presStyleCnt="0">
        <dgm:presLayoutVars/>
      </dgm:prSet>
      <dgm:spPr/>
    </dgm:pt>
    <dgm:pt modelId="{BEEC406B-440D-48EB-BB24-A51D2AB4F687}" type="pres">
      <dgm:prSet presAssocID="{A2B08013-4F06-4BFF-8491-C8D333B5EEDE}" presName="FourNodes_1" presStyleLbl="node1" presStyleIdx="0" presStyleCnt="4">
        <dgm:presLayoutVars>
          <dgm:bulletEnabled val="1"/>
        </dgm:presLayoutVars>
      </dgm:prSet>
      <dgm:spPr/>
    </dgm:pt>
    <dgm:pt modelId="{9885F50A-9FA5-4A37-9052-D2E461BB7DF0}" type="pres">
      <dgm:prSet presAssocID="{A2B08013-4F06-4BFF-8491-C8D333B5EEDE}" presName="FourNodes_2" presStyleLbl="node1" presStyleIdx="1" presStyleCnt="4">
        <dgm:presLayoutVars>
          <dgm:bulletEnabled val="1"/>
        </dgm:presLayoutVars>
      </dgm:prSet>
      <dgm:spPr/>
    </dgm:pt>
    <dgm:pt modelId="{74AEF8BE-F292-4E58-BC07-5802C4434C32}" type="pres">
      <dgm:prSet presAssocID="{A2B08013-4F06-4BFF-8491-C8D333B5EEDE}" presName="FourNodes_3" presStyleLbl="node1" presStyleIdx="2" presStyleCnt="4">
        <dgm:presLayoutVars>
          <dgm:bulletEnabled val="1"/>
        </dgm:presLayoutVars>
      </dgm:prSet>
      <dgm:spPr/>
    </dgm:pt>
    <dgm:pt modelId="{F30237F1-701D-4196-80C6-B4831BCE86A0}" type="pres">
      <dgm:prSet presAssocID="{A2B08013-4F06-4BFF-8491-C8D333B5EEDE}" presName="FourNodes_4" presStyleLbl="node1" presStyleIdx="3" presStyleCnt="4">
        <dgm:presLayoutVars>
          <dgm:bulletEnabled val="1"/>
        </dgm:presLayoutVars>
      </dgm:prSet>
      <dgm:spPr/>
    </dgm:pt>
    <dgm:pt modelId="{D9740CC2-B7D9-45D6-A19D-45729BDBC8D1}" type="pres">
      <dgm:prSet presAssocID="{A2B08013-4F06-4BFF-8491-C8D333B5EEDE}" presName="FourConn_1-2" presStyleLbl="fgAccFollowNode1" presStyleIdx="0" presStyleCnt="3">
        <dgm:presLayoutVars>
          <dgm:bulletEnabled val="1"/>
        </dgm:presLayoutVars>
      </dgm:prSet>
      <dgm:spPr/>
    </dgm:pt>
    <dgm:pt modelId="{5483DA9B-21FE-48C8-8EAF-60F3148DCFA1}" type="pres">
      <dgm:prSet presAssocID="{A2B08013-4F06-4BFF-8491-C8D333B5EEDE}" presName="FourConn_2-3" presStyleLbl="fgAccFollowNode1" presStyleIdx="1" presStyleCnt="3">
        <dgm:presLayoutVars>
          <dgm:bulletEnabled val="1"/>
        </dgm:presLayoutVars>
      </dgm:prSet>
      <dgm:spPr/>
    </dgm:pt>
    <dgm:pt modelId="{0E5C0FF5-32E1-4C80-99CE-18E9978A54A5}" type="pres">
      <dgm:prSet presAssocID="{A2B08013-4F06-4BFF-8491-C8D333B5EEDE}" presName="FourConn_3-4" presStyleLbl="fgAccFollowNode1" presStyleIdx="2" presStyleCnt="3">
        <dgm:presLayoutVars>
          <dgm:bulletEnabled val="1"/>
        </dgm:presLayoutVars>
      </dgm:prSet>
      <dgm:spPr/>
    </dgm:pt>
    <dgm:pt modelId="{5B4357FC-1BA8-4C8D-845E-A2AE53E27A36}" type="pres">
      <dgm:prSet presAssocID="{A2B08013-4F06-4BFF-8491-C8D333B5EEDE}" presName="FourNodes_1_text" presStyleLbl="node1" presStyleIdx="3" presStyleCnt="4">
        <dgm:presLayoutVars>
          <dgm:bulletEnabled val="1"/>
        </dgm:presLayoutVars>
      </dgm:prSet>
      <dgm:spPr/>
    </dgm:pt>
    <dgm:pt modelId="{F495EC52-60AF-4D92-98B6-8896776C07C3}" type="pres">
      <dgm:prSet presAssocID="{A2B08013-4F06-4BFF-8491-C8D333B5EEDE}" presName="FourNodes_2_text" presStyleLbl="node1" presStyleIdx="3" presStyleCnt="4">
        <dgm:presLayoutVars>
          <dgm:bulletEnabled val="1"/>
        </dgm:presLayoutVars>
      </dgm:prSet>
      <dgm:spPr/>
    </dgm:pt>
    <dgm:pt modelId="{E0DC6DE2-3BB4-488B-9C45-443D4693AD22}" type="pres">
      <dgm:prSet presAssocID="{A2B08013-4F06-4BFF-8491-C8D333B5EEDE}" presName="FourNodes_3_text" presStyleLbl="node1" presStyleIdx="3" presStyleCnt="4">
        <dgm:presLayoutVars>
          <dgm:bulletEnabled val="1"/>
        </dgm:presLayoutVars>
      </dgm:prSet>
      <dgm:spPr/>
    </dgm:pt>
    <dgm:pt modelId="{106CF164-722A-4BA7-8EC6-8D101CC5C349}" type="pres">
      <dgm:prSet presAssocID="{A2B08013-4F06-4BFF-8491-C8D333B5EED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E306914-8C61-4AE9-B39E-F4D8FFEBF7EF}" type="presOf" srcId="{EB045C5C-7BCF-41DB-84E8-F5DA0AEBEECB}" destId="{74AEF8BE-F292-4E58-BC07-5802C4434C32}" srcOrd="0" destOrd="0" presId="urn:microsoft.com/office/officeart/2005/8/layout/vProcess5"/>
    <dgm:cxn modelId="{DEC41B18-58FD-4C37-A224-D71708D6D020}" srcId="{A2B08013-4F06-4BFF-8491-C8D333B5EEDE}" destId="{FA00125D-0A5E-417E-B281-DFFB83D28FA6}" srcOrd="0" destOrd="0" parTransId="{5DAAE72D-506B-4E9B-B192-118C0CBA9608}" sibTransId="{F872683E-2267-4E57-BD28-1E20F2E0B1C9}"/>
    <dgm:cxn modelId="{833D101F-4766-4045-9B74-A13E28EABCDB}" type="presOf" srcId="{FA00125D-0A5E-417E-B281-DFFB83D28FA6}" destId="{5B4357FC-1BA8-4C8D-845E-A2AE53E27A36}" srcOrd="1" destOrd="0" presId="urn:microsoft.com/office/officeart/2005/8/layout/vProcess5"/>
    <dgm:cxn modelId="{01FE6A33-078C-428B-A1B1-5E6EA9A9E125}" type="presOf" srcId="{9446D89F-9F36-407D-A665-2119B82B8271}" destId="{F495EC52-60AF-4D92-98B6-8896776C07C3}" srcOrd="1" destOrd="0" presId="urn:microsoft.com/office/officeart/2005/8/layout/vProcess5"/>
    <dgm:cxn modelId="{02324637-E76A-46D9-92DD-90A8A6DF127D}" srcId="{A2B08013-4F06-4BFF-8491-C8D333B5EEDE}" destId="{5BF9577B-F0D1-4577-8D4A-471AC66FBE98}" srcOrd="3" destOrd="0" parTransId="{AA0A767D-9E60-49CF-87E2-6E2EE7A55A62}" sibTransId="{C4DD81D6-1062-4EEF-96AE-C1E1B7D88133}"/>
    <dgm:cxn modelId="{8EB42E3B-B53A-4F04-AAEF-2C38BC631BF2}" type="presOf" srcId="{A2B08013-4F06-4BFF-8491-C8D333B5EEDE}" destId="{0F17BDA7-4676-4D10-9E20-6234920817A5}" srcOrd="0" destOrd="0" presId="urn:microsoft.com/office/officeart/2005/8/layout/vProcess5"/>
    <dgm:cxn modelId="{B644FF45-CDC6-455F-9347-BBAAAC1B08EF}" type="presOf" srcId="{63E203BA-4A3D-4D3A-846A-15312F952C0B}" destId="{0E5C0FF5-32E1-4C80-99CE-18E9978A54A5}" srcOrd="0" destOrd="0" presId="urn:microsoft.com/office/officeart/2005/8/layout/vProcess5"/>
    <dgm:cxn modelId="{1D3FDC50-A195-4C95-8A7A-D45553947C8E}" type="presOf" srcId="{9446D89F-9F36-407D-A665-2119B82B8271}" destId="{9885F50A-9FA5-4A37-9052-D2E461BB7DF0}" srcOrd="0" destOrd="0" presId="urn:microsoft.com/office/officeart/2005/8/layout/vProcess5"/>
    <dgm:cxn modelId="{8CC04E78-54D9-40C0-91AA-0DFCE6BBC382}" type="presOf" srcId="{C2F89BA7-FAAC-4B7E-AB69-13D1D7F596D1}" destId="{5483DA9B-21FE-48C8-8EAF-60F3148DCFA1}" srcOrd="0" destOrd="0" presId="urn:microsoft.com/office/officeart/2005/8/layout/vProcess5"/>
    <dgm:cxn modelId="{BE55E79A-CFC4-429C-ABF0-23E7E18B2082}" srcId="{A2B08013-4F06-4BFF-8491-C8D333B5EEDE}" destId="{EB045C5C-7BCF-41DB-84E8-F5DA0AEBEECB}" srcOrd="2" destOrd="0" parTransId="{F40A56B2-00DE-47B9-9FFE-64BB27D687A6}" sibTransId="{63E203BA-4A3D-4D3A-846A-15312F952C0B}"/>
    <dgm:cxn modelId="{C8F3CDA0-ACE1-48A8-8C64-B2DBABFB1135}" type="presOf" srcId="{EB045C5C-7BCF-41DB-84E8-F5DA0AEBEECB}" destId="{E0DC6DE2-3BB4-488B-9C45-443D4693AD22}" srcOrd="1" destOrd="0" presId="urn:microsoft.com/office/officeart/2005/8/layout/vProcess5"/>
    <dgm:cxn modelId="{78E26EAC-6503-4729-B0A0-E370A61231F9}" type="presOf" srcId="{5BF9577B-F0D1-4577-8D4A-471AC66FBE98}" destId="{106CF164-722A-4BA7-8EC6-8D101CC5C349}" srcOrd="1" destOrd="0" presId="urn:microsoft.com/office/officeart/2005/8/layout/vProcess5"/>
    <dgm:cxn modelId="{9B36A0C4-AE46-41D1-AAB1-C02A2BB5FDC2}" type="presOf" srcId="{5BF9577B-F0D1-4577-8D4A-471AC66FBE98}" destId="{F30237F1-701D-4196-80C6-B4831BCE86A0}" srcOrd="0" destOrd="0" presId="urn:microsoft.com/office/officeart/2005/8/layout/vProcess5"/>
    <dgm:cxn modelId="{01944ECA-D2FD-4BA9-920D-B7977847909D}" type="presOf" srcId="{FA00125D-0A5E-417E-B281-DFFB83D28FA6}" destId="{BEEC406B-440D-48EB-BB24-A51D2AB4F687}" srcOrd="0" destOrd="0" presId="urn:microsoft.com/office/officeart/2005/8/layout/vProcess5"/>
    <dgm:cxn modelId="{B2AA05CC-7629-4951-8B23-9BBA58383213}" type="presOf" srcId="{F872683E-2267-4E57-BD28-1E20F2E0B1C9}" destId="{D9740CC2-B7D9-45D6-A19D-45729BDBC8D1}" srcOrd="0" destOrd="0" presId="urn:microsoft.com/office/officeart/2005/8/layout/vProcess5"/>
    <dgm:cxn modelId="{36381AEA-51E8-4C8C-B136-7382EBFFADC6}" srcId="{A2B08013-4F06-4BFF-8491-C8D333B5EEDE}" destId="{9446D89F-9F36-407D-A665-2119B82B8271}" srcOrd="1" destOrd="0" parTransId="{152CF40E-5788-45E9-8E9F-A64001D5E6BB}" sibTransId="{C2F89BA7-FAAC-4B7E-AB69-13D1D7F596D1}"/>
    <dgm:cxn modelId="{D1D1E835-18B9-4C19-A084-731DD551446D}" type="presParOf" srcId="{0F17BDA7-4676-4D10-9E20-6234920817A5}" destId="{4EBDCC4B-994B-4AFF-8362-3B095EAB3BD7}" srcOrd="0" destOrd="0" presId="urn:microsoft.com/office/officeart/2005/8/layout/vProcess5"/>
    <dgm:cxn modelId="{D45BD58A-DD54-4252-BD4C-42452D61A2A5}" type="presParOf" srcId="{0F17BDA7-4676-4D10-9E20-6234920817A5}" destId="{BEEC406B-440D-48EB-BB24-A51D2AB4F687}" srcOrd="1" destOrd="0" presId="urn:microsoft.com/office/officeart/2005/8/layout/vProcess5"/>
    <dgm:cxn modelId="{7070747B-67A8-449A-92D0-A4785C380D0F}" type="presParOf" srcId="{0F17BDA7-4676-4D10-9E20-6234920817A5}" destId="{9885F50A-9FA5-4A37-9052-D2E461BB7DF0}" srcOrd="2" destOrd="0" presId="urn:microsoft.com/office/officeart/2005/8/layout/vProcess5"/>
    <dgm:cxn modelId="{941DF39B-ABE3-4A17-A12A-5B8C138B5FAC}" type="presParOf" srcId="{0F17BDA7-4676-4D10-9E20-6234920817A5}" destId="{74AEF8BE-F292-4E58-BC07-5802C4434C32}" srcOrd="3" destOrd="0" presId="urn:microsoft.com/office/officeart/2005/8/layout/vProcess5"/>
    <dgm:cxn modelId="{869E04F2-25F4-41EB-8A23-93BA47B481EB}" type="presParOf" srcId="{0F17BDA7-4676-4D10-9E20-6234920817A5}" destId="{F30237F1-701D-4196-80C6-B4831BCE86A0}" srcOrd="4" destOrd="0" presId="urn:microsoft.com/office/officeart/2005/8/layout/vProcess5"/>
    <dgm:cxn modelId="{0F3C6363-58EF-41B1-867D-FC34C9971B6C}" type="presParOf" srcId="{0F17BDA7-4676-4D10-9E20-6234920817A5}" destId="{D9740CC2-B7D9-45D6-A19D-45729BDBC8D1}" srcOrd="5" destOrd="0" presId="urn:microsoft.com/office/officeart/2005/8/layout/vProcess5"/>
    <dgm:cxn modelId="{CFA67FCE-2F44-4417-BAE2-F304D61C59F7}" type="presParOf" srcId="{0F17BDA7-4676-4D10-9E20-6234920817A5}" destId="{5483DA9B-21FE-48C8-8EAF-60F3148DCFA1}" srcOrd="6" destOrd="0" presId="urn:microsoft.com/office/officeart/2005/8/layout/vProcess5"/>
    <dgm:cxn modelId="{FF60A25D-9F61-4B8E-B462-7E49730DDA9C}" type="presParOf" srcId="{0F17BDA7-4676-4D10-9E20-6234920817A5}" destId="{0E5C0FF5-32E1-4C80-99CE-18E9978A54A5}" srcOrd="7" destOrd="0" presId="urn:microsoft.com/office/officeart/2005/8/layout/vProcess5"/>
    <dgm:cxn modelId="{E7ED2F65-3986-4E89-86B2-EB9A52ED0237}" type="presParOf" srcId="{0F17BDA7-4676-4D10-9E20-6234920817A5}" destId="{5B4357FC-1BA8-4C8D-845E-A2AE53E27A36}" srcOrd="8" destOrd="0" presId="urn:microsoft.com/office/officeart/2005/8/layout/vProcess5"/>
    <dgm:cxn modelId="{6AEFFF2D-E1D8-4477-B7B3-CC79E95039BD}" type="presParOf" srcId="{0F17BDA7-4676-4D10-9E20-6234920817A5}" destId="{F495EC52-60AF-4D92-98B6-8896776C07C3}" srcOrd="9" destOrd="0" presId="urn:microsoft.com/office/officeart/2005/8/layout/vProcess5"/>
    <dgm:cxn modelId="{82D3E5E5-26B3-4C01-B595-55D4821BABBD}" type="presParOf" srcId="{0F17BDA7-4676-4D10-9E20-6234920817A5}" destId="{E0DC6DE2-3BB4-488B-9C45-443D4693AD22}" srcOrd="10" destOrd="0" presId="urn:microsoft.com/office/officeart/2005/8/layout/vProcess5"/>
    <dgm:cxn modelId="{79C806BD-82BC-419D-8732-20C28F38ACAB}" type="presParOf" srcId="{0F17BDA7-4676-4D10-9E20-6234920817A5}" destId="{106CF164-722A-4BA7-8EC6-8D101CC5C34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39DCD8-97B2-4ADB-88D9-F6F080A626D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396471-CB0C-45F1-ADD8-AB53E0DEC54D}">
      <dgm:prSet/>
      <dgm:spPr/>
      <dgm:t>
        <a:bodyPr/>
        <a:lstStyle/>
        <a:p>
          <a:r>
            <a:rPr lang="uk-UA" b="0" i="0"/>
            <a:t>Безумовна віра лише в одне джерело інформації веде до непобаченої довіри до цього конкретного джерела. </a:t>
          </a:r>
          <a:endParaRPr lang="en-US"/>
        </a:p>
      </dgm:t>
    </dgm:pt>
    <dgm:pt modelId="{30ACBD34-C429-40B8-BD7C-6C027C42B457}" type="parTrans" cxnId="{FEECD1DE-434F-42EE-ABCA-3ECBE4057024}">
      <dgm:prSet/>
      <dgm:spPr/>
      <dgm:t>
        <a:bodyPr/>
        <a:lstStyle/>
        <a:p>
          <a:endParaRPr lang="en-US"/>
        </a:p>
      </dgm:t>
    </dgm:pt>
    <dgm:pt modelId="{E4D9D8CE-16BC-4945-9E73-184582A777E9}" type="sibTrans" cxnId="{FEECD1DE-434F-42EE-ABCA-3ECBE4057024}">
      <dgm:prSet/>
      <dgm:spPr/>
      <dgm:t>
        <a:bodyPr/>
        <a:lstStyle/>
        <a:p>
          <a:endParaRPr lang="en-US"/>
        </a:p>
      </dgm:t>
    </dgm:pt>
    <dgm:pt modelId="{31D885CF-0A8C-4599-9E77-5B2982AF6B8D}">
      <dgm:prSet/>
      <dgm:spPr/>
      <dgm:t>
        <a:bodyPr/>
        <a:lstStyle/>
        <a:p>
          <a:r>
            <a:rPr lang="uk-UA" b="0" i="0"/>
            <a:t>Кожен споживач інформації повинен мати можливість отримувати інформацію з різних джерел та довіряти тільки офіційним джерелам.</a:t>
          </a:r>
          <a:endParaRPr lang="en-US"/>
        </a:p>
      </dgm:t>
    </dgm:pt>
    <dgm:pt modelId="{361A22CC-D9A2-47E4-85DA-2991DAA85684}" type="parTrans" cxnId="{5807C807-7CA1-4410-81EA-BC245C24FE21}">
      <dgm:prSet/>
      <dgm:spPr/>
      <dgm:t>
        <a:bodyPr/>
        <a:lstStyle/>
        <a:p>
          <a:endParaRPr lang="en-US"/>
        </a:p>
      </dgm:t>
    </dgm:pt>
    <dgm:pt modelId="{4D6EB2F4-63FF-4E96-A291-D49C4B7650A4}" type="sibTrans" cxnId="{5807C807-7CA1-4410-81EA-BC245C24FE21}">
      <dgm:prSet/>
      <dgm:spPr/>
      <dgm:t>
        <a:bodyPr/>
        <a:lstStyle/>
        <a:p>
          <a:endParaRPr lang="en-US"/>
        </a:p>
      </dgm:t>
    </dgm:pt>
    <dgm:pt modelId="{EB28CF19-1F9D-4438-9207-9941C86BFE70}">
      <dgm:prSet/>
      <dgm:spPr/>
      <dgm:t>
        <a:bodyPr/>
        <a:lstStyle/>
        <a:p>
          <a:r>
            <a:rPr lang="uk-UA" b="0" i="0"/>
            <a:t>Сучасна медіаграмотність передбачає усвідомлене створення власного джерельного поля інформації та уникнення інформаційних "бульбашок".</a:t>
          </a:r>
          <a:endParaRPr lang="en-US"/>
        </a:p>
      </dgm:t>
    </dgm:pt>
    <dgm:pt modelId="{DBBDF445-A70E-4980-AD40-EBAEC83EC0BD}" type="parTrans" cxnId="{CF3C74F1-46E5-42B2-A259-DB5E6B2948C7}">
      <dgm:prSet/>
      <dgm:spPr/>
      <dgm:t>
        <a:bodyPr/>
        <a:lstStyle/>
        <a:p>
          <a:endParaRPr lang="en-US"/>
        </a:p>
      </dgm:t>
    </dgm:pt>
    <dgm:pt modelId="{D7EDCED9-E6D0-4DED-90D7-FCE995A7E5D8}" type="sibTrans" cxnId="{CF3C74F1-46E5-42B2-A259-DB5E6B2948C7}">
      <dgm:prSet/>
      <dgm:spPr/>
      <dgm:t>
        <a:bodyPr/>
        <a:lstStyle/>
        <a:p>
          <a:endParaRPr lang="en-US"/>
        </a:p>
      </dgm:t>
    </dgm:pt>
    <dgm:pt modelId="{37FE19A1-BC44-4BD7-A862-3CF2D7F8B822}" type="pres">
      <dgm:prSet presAssocID="{7E39DCD8-97B2-4ADB-88D9-F6F080A626D5}" presName="diagram" presStyleCnt="0">
        <dgm:presLayoutVars>
          <dgm:dir/>
          <dgm:resizeHandles val="exact"/>
        </dgm:presLayoutVars>
      </dgm:prSet>
      <dgm:spPr/>
    </dgm:pt>
    <dgm:pt modelId="{7757D8AE-EBD8-4E09-A2CB-867E50306C89}" type="pres">
      <dgm:prSet presAssocID="{0C396471-CB0C-45F1-ADD8-AB53E0DEC54D}" presName="node" presStyleLbl="node1" presStyleIdx="0" presStyleCnt="3">
        <dgm:presLayoutVars>
          <dgm:bulletEnabled val="1"/>
        </dgm:presLayoutVars>
      </dgm:prSet>
      <dgm:spPr/>
    </dgm:pt>
    <dgm:pt modelId="{5AE19D09-68D1-4D3C-9203-999E5CA7B034}" type="pres">
      <dgm:prSet presAssocID="{E4D9D8CE-16BC-4945-9E73-184582A777E9}" presName="sibTrans" presStyleLbl="sibTrans2D1" presStyleIdx="0" presStyleCnt="2"/>
      <dgm:spPr/>
    </dgm:pt>
    <dgm:pt modelId="{2D6536A9-C7B3-4F4A-9E4C-3BE6D26AF3B6}" type="pres">
      <dgm:prSet presAssocID="{E4D9D8CE-16BC-4945-9E73-184582A777E9}" presName="connectorText" presStyleLbl="sibTrans2D1" presStyleIdx="0" presStyleCnt="2"/>
      <dgm:spPr/>
    </dgm:pt>
    <dgm:pt modelId="{085B8609-B5BE-4CEC-8C5E-5B721211E226}" type="pres">
      <dgm:prSet presAssocID="{31D885CF-0A8C-4599-9E77-5B2982AF6B8D}" presName="node" presStyleLbl="node1" presStyleIdx="1" presStyleCnt="3">
        <dgm:presLayoutVars>
          <dgm:bulletEnabled val="1"/>
        </dgm:presLayoutVars>
      </dgm:prSet>
      <dgm:spPr/>
    </dgm:pt>
    <dgm:pt modelId="{8E1DC60E-871B-4683-B235-3D04815E1F5A}" type="pres">
      <dgm:prSet presAssocID="{4D6EB2F4-63FF-4E96-A291-D49C4B7650A4}" presName="sibTrans" presStyleLbl="sibTrans2D1" presStyleIdx="1" presStyleCnt="2"/>
      <dgm:spPr/>
    </dgm:pt>
    <dgm:pt modelId="{DB0739E2-8952-4FF6-AE2D-4F7E052D85FF}" type="pres">
      <dgm:prSet presAssocID="{4D6EB2F4-63FF-4E96-A291-D49C4B7650A4}" presName="connectorText" presStyleLbl="sibTrans2D1" presStyleIdx="1" presStyleCnt="2"/>
      <dgm:spPr/>
    </dgm:pt>
    <dgm:pt modelId="{C2386784-9147-4460-B1CA-DEE613290A81}" type="pres">
      <dgm:prSet presAssocID="{EB28CF19-1F9D-4438-9207-9941C86BFE70}" presName="node" presStyleLbl="node1" presStyleIdx="2" presStyleCnt="3">
        <dgm:presLayoutVars>
          <dgm:bulletEnabled val="1"/>
        </dgm:presLayoutVars>
      </dgm:prSet>
      <dgm:spPr/>
    </dgm:pt>
  </dgm:ptLst>
  <dgm:cxnLst>
    <dgm:cxn modelId="{B20A6707-1085-4AAD-9DD4-6B542AB3A012}" type="presOf" srcId="{E4D9D8CE-16BC-4945-9E73-184582A777E9}" destId="{5AE19D09-68D1-4D3C-9203-999E5CA7B034}" srcOrd="0" destOrd="0" presId="urn:microsoft.com/office/officeart/2005/8/layout/process5"/>
    <dgm:cxn modelId="{5807C807-7CA1-4410-81EA-BC245C24FE21}" srcId="{7E39DCD8-97B2-4ADB-88D9-F6F080A626D5}" destId="{31D885CF-0A8C-4599-9E77-5B2982AF6B8D}" srcOrd="1" destOrd="0" parTransId="{361A22CC-D9A2-47E4-85DA-2991DAA85684}" sibTransId="{4D6EB2F4-63FF-4E96-A291-D49C4B7650A4}"/>
    <dgm:cxn modelId="{0378EC24-FB2C-4B98-8CB5-BB82B72F4444}" type="presOf" srcId="{4D6EB2F4-63FF-4E96-A291-D49C4B7650A4}" destId="{8E1DC60E-871B-4683-B235-3D04815E1F5A}" srcOrd="0" destOrd="0" presId="urn:microsoft.com/office/officeart/2005/8/layout/process5"/>
    <dgm:cxn modelId="{F723D77B-575A-4B7F-AEE9-C3CD53652BC6}" type="presOf" srcId="{31D885CF-0A8C-4599-9E77-5B2982AF6B8D}" destId="{085B8609-B5BE-4CEC-8C5E-5B721211E226}" srcOrd="0" destOrd="0" presId="urn:microsoft.com/office/officeart/2005/8/layout/process5"/>
    <dgm:cxn modelId="{E41B4784-E092-4549-8F7F-3328ABD680CD}" type="presOf" srcId="{E4D9D8CE-16BC-4945-9E73-184582A777E9}" destId="{2D6536A9-C7B3-4F4A-9E4C-3BE6D26AF3B6}" srcOrd="1" destOrd="0" presId="urn:microsoft.com/office/officeart/2005/8/layout/process5"/>
    <dgm:cxn modelId="{DF918392-3CA2-44C2-8E4D-C33B20815562}" type="presOf" srcId="{7E39DCD8-97B2-4ADB-88D9-F6F080A626D5}" destId="{37FE19A1-BC44-4BD7-A862-3CF2D7F8B822}" srcOrd="0" destOrd="0" presId="urn:microsoft.com/office/officeart/2005/8/layout/process5"/>
    <dgm:cxn modelId="{1F02EECC-1401-4291-BFE0-2AFB3787D1B8}" type="presOf" srcId="{0C396471-CB0C-45F1-ADD8-AB53E0DEC54D}" destId="{7757D8AE-EBD8-4E09-A2CB-867E50306C89}" srcOrd="0" destOrd="0" presId="urn:microsoft.com/office/officeart/2005/8/layout/process5"/>
    <dgm:cxn modelId="{2925B1D3-9E81-422D-8E94-6A2112C68873}" type="presOf" srcId="{4D6EB2F4-63FF-4E96-A291-D49C4B7650A4}" destId="{DB0739E2-8952-4FF6-AE2D-4F7E052D85FF}" srcOrd="1" destOrd="0" presId="urn:microsoft.com/office/officeart/2005/8/layout/process5"/>
    <dgm:cxn modelId="{FEECD1DE-434F-42EE-ABCA-3ECBE4057024}" srcId="{7E39DCD8-97B2-4ADB-88D9-F6F080A626D5}" destId="{0C396471-CB0C-45F1-ADD8-AB53E0DEC54D}" srcOrd="0" destOrd="0" parTransId="{30ACBD34-C429-40B8-BD7C-6C027C42B457}" sibTransId="{E4D9D8CE-16BC-4945-9E73-184582A777E9}"/>
    <dgm:cxn modelId="{3640DCEB-4CF3-4841-9135-2E689D177CC5}" type="presOf" srcId="{EB28CF19-1F9D-4438-9207-9941C86BFE70}" destId="{C2386784-9147-4460-B1CA-DEE613290A81}" srcOrd="0" destOrd="0" presId="urn:microsoft.com/office/officeart/2005/8/layout/process5"/>
    <dgm:cxn modelId="{CF3C74F1-46E5-42B2-A259-DB5E6B2948C7}" srcId="{7E39DCD8-97B2-4ADB-88D9-F6F080A626D5}" destId="{EB28CF19-1F9D-4438-9207-9941C86BFE70}" srcOrd="2" destOrd="0" parTransId="{DBBDF445-A70E-4980-AD40-EBAEC83EC0BD}" sibTransId="{D7EDCED9-E6D0-4DED-90D7-FCE995A7E5D8}"/>
    <dgm:cxn modelId="{CE780D48-C913-4769-8CD6-3DD254411099}" type="presParOf" srcId="{37FE19A1-BC44-4BD7-A862-3CF2D7F8B822}" destId="{7757D8AE-EBD8-4E09-A2CB-867E50306C89}" srcOrd="0" destOrd="0" presId="urn:microsoft.com/office/officeart/2005/8/layout/process5"/>
    <dgm:cxn modelId="{222B184B-E262-415B-8DA7-D552CBBB2EBA}" type="presParOf" srcId="{37FE19A1-BC44-4BD7-A862-3CF2D7F8B822}" destId="{5AE19D09-68D1-4D3C-9203-999E5CA7B034}" srcOrd="1" destOrd="0" presId="urn:microsoft.com/office/officeart/2005/8/layout/process5"/>
    <dgm:cxn modelId="{C450FEF5-3725-40CA-8217-C38DAED6BC05}" type="presParOf" srcId="{5AE19D09-68D1-4D3C-9203-999E5CA7B034}" destId="{2D6536A9-C7B3-4F4A-9E4C-3BE6D26AF3B6}" srcOrd="0" destOrd="0" presId="urn:microsoft.com/office/officeart/2005/8/layout/process5"/>
    <dgm:cxn modelId="{64B1D421-2FB1-4D5F-9552-129BE96A97AD}" type="presParOf" srcId="{37FE19A1-BC44-4BD7-A862-3CF2D7F8B822}" destId="{085B8609-B5BE-4CEC-8C5E-5B721211E226}" srcOrd="2" destOrd="0" presId="urn:microsoft.com/office/officeart/2005/8/layout/process5"/>
    <dgm:cxn modelId="{E3BDE5C7-7A77-496A-BD39-26B65C80C44E}" type="presParOf" srcId="{37FE19A1-BC44-4BD7-A862-3CF2D7F8B822}" destId="{8E1DC60E-871B-4683-B235-3D04815E1F5A}" srcOrd="3" destOrd="0" presId="urn:microsoft.com/office/officeart/2005/8/layout/process5"/>
    <dgm:cxn modelId="{D1BD3DD6-354E-42A7-A033-4AD3B6E08586}" type="presParOf" srcId="{8E1DC60E-871B-4683-B235-3D04815E1F5A}" destId="{DB0739E2-8952-4FF6-AE2D-4F7E052D85FF}" srcOrd="0" destOrd="0" presId="urn:microsoft.com/office/officeart/2005/8/layout/process5"/>
    <dgm:cxn modelId="{E795848B-B3FE-4708-A6FA-E2BFAECB5900}" type="presParOf" srcId="{37FE19A1-BC44-4BD7-A862-3CF2D7F8B822}" destId="{C2386784-9147-4460-B1CA-DEE613290A81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6354-B954-4CAC-A71F-776F0019F82C}">
      <dsp:nvSpPr>
        <dsp:cNvPr id="0" name=""/>
        <dsp:cNvSpPr/>
      </dsp:nvSpPr>
      <dsp:spPr>
        <a:xfrm>
          <a:off x="0" y="565926"/>
          <a:ext cx="56149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15C08-C1ED-44AD-AA81-35C2506BE74F}">
      <dsp:nvSpPr>
        <dsp:cNvPr id="0" name=""/>
        <dsp:cNvSpPr/>
      </dsp:nvSpPr>
      <dsp:spPr>
        <a:xfrm>
          <a:off x="280749" y="34566"/>
          <a:ext cx="3930490" cy="1062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0" kern="1200"/>
            <a:t>соціальні</a:t>
          </a:r>
          <a:endParaRPr lang="en-US" sz="3600" kern="1200"/>
        </a:p>
      </dsp:txBody>
      <dsp:txXfrm>
        <a:off x="332627" y="86444"/>
        <a:ext cx="3826734" cy="958964"/>
      </dsp:txXfrm>
    </dsp:sp>
    <dsp:sp modelId="{86B2514A-C4CF-42B0-B62D-70953C31CB6C}">
      <dsp:nvSpPr>
        <dsp:cNvPr id="0" name=""/>
        <dsp:cNvSpPr/>
      </dsp:nvSpPr>
      <dsp:spPr>
        <a:xfrm>
          <a:off x="0" y="2198886"/>
          <a:ext cx="56149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1FB95-1A9C-48C4-8A0C-556847AB8CDC}">
      <dsp:nvSpPr>
        <dsp:cNvPr id="0" name=""/>
        <dsp:cNvSpPr/>
      </dsp:nvSpPr>
      <dsp:spPr>
        <a:xfrm>
          <a:off x="280749" y="1667526"/>
          <a:ext cx="3930490" cy="1062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0" kern="1200"/>
            <a:t>техногенні </a:t>
          </a:r>
          <a:endParaRPr lang="en-US" sz="3600" kern="1200"/>
        </a:p>
      </dsp:txBody>
      <dsp:txXfrm>
        <a:off x="332627" y="1719404"/>
        <a:ext cx="3826734" cy="958964"/>
      </dsp:txXfrm>
    </dsp:sp>
    <dsp:sp modelId="{05861EFD-CB17-475B-B20E-1C294EA3D2BD}">
      <dsp:nvSpPr>
        <dsp:cNvPr id="0" name=""/>
        <dsp:cNvSpPr/>
      </dsp:nvSpPr>
      <dsp:spPr>
        <a:xfrm>
          <a:off x="0" y="3831846"/>
          <a:ext cx="5614987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71E0C-42B5-4364-8C09-DAB7ADB7D18E}">
      <dsp:nvSpPr>
        <dsp:cNvPr id="0" name=""/>
        <dsp:cNvSpPr/>
      </dsp:nvSpPr>
      <dsp:spPr>
        <a:xfrm>
          <a:off x="280749" y="3300486"/>
          <a:ext cx="3930490" cy="1062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63" tIns="0" rIns="14856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0" kern="1200"/>
            <a:t>інформаційні</a:t>
          </a:r>
          <a:endParaRPr lang="en-US" sz="3600" kern="1200"/>
        </a:p>
      </dsp:txBody>
      <dsp:txXfrm>
        <a:off x="332627" y="3352364"/>
        <a:ext cx="382673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76CC-FF9E-424B-A3DA-62ADCEC71E35}">
      <dsp:nvSpPr>
        <dsp:cNvPr id="0" name=""/>
        <dsp:cNvSpPr/>
      </dsp:nvSpPr>
      <dsp:spPr>
        <a:xfrm>
          <a:off x="3421280" y="353174"/>
          <a:ext cx="1798550" cy="179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0" kern="1200"/>
            <a:t>скоординована кампанія, яка поширює неправдиву інформацію з усвідомленими змінами</a:t>
          </a:r>
          <a:endParaRPr lang="en-US" sz="1700" kern="1200"/>
        </a:p>
      </dsp:txBody>
      <dsp:txXfrm>
        <a:off x="3421280" y="353174"/>
        <a:ext cx="1798550" cy="1798550"/>
      </dsp:txXfrm>
    </dsp:sp>
    <dsp:sp modelId="{9DDB2C74-D673-4AC0-9CC9-43BAD2E39B78}">
      <dsp:nvSpPr>
        <dsp:cNvPr id="0" name=""/>
        <dsp:cNvSpPr/>
      </dsp:nvSpPr>
      <dsp:spPr>
        <a:xfrm>
          <a:off x="680415" y="-1061"/>
          <a:ext cx="4254156" cy="4254156"/>
        </a:xfrm>
        <a:prstGeom prst="circularArrow">
          <a:avLst>
            <a:gd name="adj1" fmla="val 8244"/>
            <a:gd name="adj2" fmla="val 575746"/>
            <a:gd name="adj3" fmla="val 2965551"/>
            <a:gd name="adj4" fmla="val 50586"/>
            <a:gd name="adj5" fmla="val 96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E7AB1-8C85-4208-A357-21C18C171BA1}">
      <dsp:nvSpPr>
        <dsp:cNvPr id="0" name=""/>
        <dsp:cNvSpPr/>
      </dsp:nvSpPr>
      <dsp:spPr>
        <a:xfrm>
          <a:off x="1908218" y="2973875"/>
          <a:ext cx="1798550" cy="179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0" kern="1200"/>
            <a:t>політичний намір </a:t>
          </a:r>
          <a:endParaRPr lang="en-US" sz="1700" kern="1200"/>
        </a:p>
      </dsp:txBody>
      <dsp:txXfrm>
        <a:off x="1908218" y="2973875"/>
        <a:ext cx="1798550" cy="1798550"/>
      </dsp:txXfrm>
    </dsp:sp>
    <dsp:sp modelId="{7AAE875A-95D4-4799-9F6E-3E5CF2E89E30}">
      <dsp:nvSpPr>
        <dsp:cNvPr id="0" name=""/>
        <dsp:cNvSpPr/>
      </dsp:nvSpPr>
      <dsp:spPr>
        <a:xfrm>
          <a:off x="680415" y="-1061"/>
          <a:ext cx="4254156" cy="4254156"/>
        </a:xfrm>
        <a:prstGeom prst="circularArrow">
          <a:avLst>
            <a:gd name="adj1" fmla="val 8244"/>
            <a:gd name="adj2" fmla="val 575746"/>
            <a:gd name="adj3" fmla="val 10173667"/>
            <a:gd name="adj4" fmla="val 7258702"/>
            <a:gd name="adj5" fmla="val 961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73DC7-DAA3-4919-BFAC-E699DC4EBC41}">
      <dsp:nvSpPr>
        <dsp:cNvPr id="0" name=""/>
        <dsp:cNvSpPr/>
      </dsp:nvSpPr>
      <dsp:spPr>
        <a:xfrm>
          <a:off x="395155" y="353174"/>
          <a:ext cx="1798550" cy="179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0" kern="1200"/>
            <a:t>намір завдати шкоду</a:t>
          </a:r>
          <a:endParaRPr lang="en-US" sz="1700" kern="1200"/>
        </a:p>
      </dsp:txBody>
      <dsp:txXfrm>
        <a:off x="395155" y="353174"/>
        <a:ext cx="1798550" cy="1798550"/>
      </dsp:txXfrm>
    </dsp:sp>
    <dsp:sp modelId="{C8B2BBE2-4550-480D-A1ED-01C16FEFD49A}">
      <dsp:nvSpPr>
        <dsp:cNvPr id="0" name=""/>
        <dsp:cNvSpPr/>
      </dsp:nvSpPr>
      <dsp:spPr>
        <a:xfrm>
          <a:off x="680415" y="-1061"/>
          <a:ext cx="4254156" cy="4254156"/>
        </a:xfrm>
        <a:prstGeom prst="circularArrow">
          <a:avLst>
            <a:gd name="adj1" fmla="val 8244"/>
            <a:gd name="adj2" fmla="val 575746"/>
            <a:gd name="adj3" fmla="val 16858305"/>
            <a:gd name="adj4" fmla="val 14965949"/>
            <a:gd name="adj5" fmla="val 96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FA6B3-E8EE-4E8D-A89C-9AC28020A555}">
      <dsp:nvSpPr>
        <dsp:cNvPr id="0" name=""/>
        <dsp:cNvSpPr/>
      </dsp:nvSpPr>
      <dsp:spPr>
        <a:xfrm>
          <a:off x="3709914" y="669530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415" y="712516"/>
        <a:ext cx="27347" cy="5469"/>
      </dsp:txXfrm>
    </dsp:sp>
    <dsp:sp modelId="{AC5A122E-8152-4D5D-B2C6-85705CA8C3D4}">
      <dsp:nvSpPr>
        <dsp:cNvPr id="0" name=""/>
        <dsp:cNvSpPr/>
      </dsp:nvSpPr>
      <dsp:spPr>
        <a:xfrm>
          <a:off x="1333672" y="1838"/>
          <a:ext cx="2378042" cy="142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/>
            <a:t>сіяння паніки</a:t>
          </a:r>
          <a:endParaRPr lang="en-US" sz="1800" kern="1200"/>
        </a:p>
      </dsp:txBody>
      <dsp:txXfrm>
        <a:off x="1333672" y="1838"/>
        <a:ext cx="2378042" cy="1426825"/>
      </dsp:txXfrm>
    </dsp:sp>
    <dsp:sp modelId="{6F6ED028-5173-415F-BAA8-036B25AAAF21}">
      <dsp:nvSpPr>
        <dsp:cNvPr id="0" name=""/>
        <dsp:cNvSpPr/>
      </dsp:nvSpPr>
      <dsp:spPr>
        <a:xfrm>
          <a:off x="6634906" y="669530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9407" y="712516"/>
        <a:ext cx="27347" cy="5469"/>
      </dsp:txXfrm>
    </dsp:sp>
    <dsp:sp modelId="{DAC125DD-45A0-4AC5-B528-7490517E5573}">
      <dsp:nvSpPr>
        <dsp:cNvPr id="0" name=""/>
        <dsp:cNvSpPr/>
      </dsp:nvSpPr>
      <dsp:spPr>
        <a:xfrm>
          <a:off x="4258663" y="1838"/>
          <a:ext cx="2378042" cy="1426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/>
            <a:t>розпалення міжнаціональної ворожнечі</a:t>
          </a:r>
          <a:endParaRPr lang="en-US" sz="1800" kern="1200"/>
        </a:p>
      </dsp:txBody>
      <dsp:txXfrm>
        <a:off x="4258663" y="1838"/>
        <a:ext cx="2378042" cy="1426825"/>
      </dsp:txXfrm>
    </dsp:sp>
    <dsp:sp modelId="{F3823476-AC8F-44E7-AC67-3A1E6CC9D691}">
      <dsp:nvSpPr>
        <dsp:cNvPr id="0" name=""/>
        <dsp:cNvSpPr/>
      </dsp:nvSpPr>
      <dsp:spPr>
        <a:xfrm>
          <a:off x="2522693" y="1426863"/>
          <a:ext cx="5849983" cy="516349"/>
        </a:xfrm>
        <a:custGeom>
          <a:avLst/>
          <a:gdLst/>
          <a:ahLst/>
          <a:cxnLst/>
          <a:rect l="0" t="0" r="0" b="0"/>
          <a:pathLst>
            <a:path>
              <a:moveTo>
                <a:pt x="5849983" y="0"/>
              </a:moveTo>
              <a:lnTo>
                <a:pt x="5849983" y="275274"/>
              </a:lnTo>
              <a:lnTo>
                <a:pt x="0" y="275274"/>
              </a:lnTo>
              <a:lnTo>
                <a:pt x="0" y="516349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0797" y="1682303"/>
        <a:ext cx="293774" cy="5469"/>
      </dsp:txXfrm>
    </dsp:sp>
    <dsp:sp modelId="{C25A54CC-4D3D-4199-BD16-85A610BFC76F}">
      <dsp:nvSpPr>
        <dsp:cNvPr id="0" name=""/>
        <dsp:cNvSpPr/>
      </dsp:nvSpPr>
      <dsp:spPr>
        <a:xfrm>
          <a:off x="7183655" y="1838"/>
          <a:ext cx="2378042" cy="14268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/>
            <a:t>маніпулювання свідомістю</a:t>
          </a:r>
          <a:endParaRPr lang="en-US" sz="1800" kern="1200"/>
        </a:p>
      </dsp:txBody>
      <dsp:txXfrm>
        <a:off x="7183655" y="1838"/>
        <a:ext cx="2378042" cy="1426825"/>
      </dsp:txXfrm>
    </dsp:sp>
    <dsp:sp modelId="{3CE0ED1E-2A0B-4284-853F-C46C28FB4959}">
      <dsp:nvSpPr>
        <dsp:cNvPr id="0" name=""/>
        <dsp:cNvSpPr/>
      </dsp:nvSpPr>
      <dsp:spPr>
        <a:xfrm>
          <a:off x="3709914" y="2643306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415" y="2686291"/>
        <a:ext cx="27347" cy="5469"/>
      </dsp:txXfrm>
    </dsp:sp>
    <dsp:sp modelId="{7FB1FEC7-FED1-471E-99CA-6F79717A1EBA}">
      <dsp:nvSpPr>
        <dsp:cNvPr id="0" name=""/>
        <dsp:cNvSpPr/>
      </dsp:nvSpPr>
      <dsp:spPr>
        <a:xfrm>
          <a:off x="1333672" y="1975613"/>
          <a:ext cx="2378042" cy="1426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/>
            <a:t>розважальний характер</a:t>
          </a:r>
          <a:endParaRPr lang="en-US" sz="1800" kern="1200"/>
        </a:p>
      </dsp:txBody>
      <dsp:txXfrm>
        <a:off x="1333672" y="1975613"/>
        <a:ext cx="2378042" cy="1426825"/>
      </dsp:txXfrm>
    </dsp:sp>
    <dsp:sp modelId="{7C60BCE5-3949-4104-AA53-F84A755D3E3B}">
      <dsp:nvSpPr>
        <dsp:cNvPr id="0" name=""/>
        <dsp:cNvSpPr/>
      </dsp:nvSpPr>
      <dsp:spPr>
        <a:xfrm>
          <a:off x="6634906" y="2643306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9407" y="2686291"/>
        <a:ext cx="27347" cy="5469"/>
      </dsp:txXfrm>
    </dsp:sp>
    <dsp:sp modelId="{EA98E37E-F3EB-4790-B4D7-AB1B8C76D8F5}">
      <dsp:nvSpPr>
        <dsp:cNvPr id="0" name=""/>
        <dsp:cNvSpPr/>
      </dsp:nvSpPr>
      <dsp:spPr>
        <a:xfrm>
          <a:off x="4258663" y="1975613"/>
          <a:ext cx="2378042" cy="14268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/>
            <a:t>привертання уваги</a:t>
          </a:r>
          <a:endParaRPr lang="en-US" sz="1800" kern="1200"/>
        </a:p>
      </dsp:txBody>
      <dsp:txXfrm>
        <a:off x="4258663" y="1975613"/>
        <a:ext cx="2378042" cy="1426825"/>
      </dsp:txXfrm>
    </dsp:sp>
    <dsp:sp modelId="{8D785ECA-4758-4A13-90F7-4C0591087E38}">
      <dsp:nvSpPr>
        <dsp:cNvPr id="0" name=""/>
        <dsp:cNvSpPr/>
      </dsp:nvSpPr>
      <dsp:spPr>
        <a:xfrm>
          <a:off x="7183655" y="1975613"/>
          <a:ext cx="2378042" cy="142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0" kern="1200"/>
            <a:t>підготовка суспільства до сприйняття певної події чи явища.   </a:t>
          </a:r>
          <a:endParaRPr lang="en-US" sz="1800" kern="1200"/>
        </a:p>
      </dsp:txBody>
      <dsp:txXfrm>
        <a:off x="7183655" y="1975613"/>
        <a:ext cx="2378042" cy="1426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02FA-55CF-46FE-91A4-F21CB0D3BB17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AB12C-3F0C-40BC-9018-CAC7ADA9EA11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/>
            <a:t>індивідуальний  рівень </a:t>
          </a:r>
          <a:endParaRPr lang="en-US" sz="2800" kern="1200"/>
        </a:p>
      </dsp:txBody>
      <dsp:txXfrm>
        <a:off x="681328" y="570834"/>
        <a:ext cx="4425508" cy="2747791"/>
      </dsp:txXfrm>
    </dsp:sp>
    <dsp:sp modelId="{F5E85679-61A9-4BAC-995A-B553DCF05355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57D0A-1949-4554-847E-43284A3242A9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/>
            <a:t>державний стратегічний рівень.</a:t>
          </a:r>
          <a:endParaRPr lang="en-US" sz="2800" kern="1200"/>
        </a:p>
      </dsp:txBody>
      <dsp:txXfrm>
        <a:off x="6299253" y="570834"/>
        <a:ext cx="4425508" cy="2747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C406B-440D-48EB-BB24-A51D2AB4F687}">
      <dsp:nvSpPr>
        <dsp:cNvPr id="0" name=""/>
        <dsp:cNvSpPr/>
      </dsp:nvSpPr>
      <dsp:spPr>
        <a:xfrm>
          <a:off x="0" y="0"/>
          <a:ext cx="7523481" cy="890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/>
            <a:t>вироблення імунітету проти фейків.</a:t>
          </a:r>
          <a:endParaRPr lang="en-US" sz="2000" kern="1200"/>
        </a:p>
      </dsp:txBody>
      <dsp:txXfrm>
        <a:off x="26075" y="26075"/>
        <a:ext cx="6487577" cy="838125"/>
      </dsp:txXfrm>
    </dsp:sp>
    <dsp:sp modelId="{9885F50A-9FA5-4A37-9052-D2E461BB7DF0}">
      <dsp:nvSpPr>
        <dsp:cNvPr id="0" name=""/>
        <dsp:cNvSpPr/>
      </dsp:nvSpPr>
      <dsp:spPr>
        <a:xfrm>
          <a:off x="630091" y="1052143"/>
          <a:ext cx="7523481" cy="890275"/>
        </a:xfrm>
        <a:prstGeom prst="roundRect">
          <a:avLst>
            <a:gd name="adj" fmla="val 10000"/>
          </a:avLst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/>
            <a:t>утримання сумнівів, що означає не приймати інформацію на віру без перевірки.</a:t>
          </a:r>
          <a:endParaRPr lang="en-US" sz="2000" kern="1200"/>
        </a:p>
      </dsp:txBody>
      <dsp:txXfrm>
        <a:off x="656166" y="1078218"/>
        <a:ext cx="6262561" cy="838125"/>
      </dsp:txXfrm>
    </dsp:sp>
    <dsp:sp modelId="{74AEF8BE-F292-4E58-BC07-5802C4434C32}">
      <dsp:nvSpPr>
        <dsp:cNvPr id="0" name=""/>
        <dsp:cNvSpPr/>
      </dsp:nvSpPr>
      <dsp:spPr>
        <a:xfrm>
          <a:off x="1250778" y="2104287"/>
          <a:ext cx="7523481" cy="890275"/>
        </a:xfrm>
        <a:prstGeom prst="roundRect">
          <a:avLst>
            <a:gd name="adj" fmla="val 10000"/>
          </a:avLst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/>
            <a:t>залишатися спокійним. </a:t>
          </a:r>
          <a:endParaRPr lang="en-US" sz="2000" kern="1200"/>
        </a:p>
      </dsp:txBody>
      <dsp:txXfrm>
        <a:off x="1276853" y="2130362"/>
        <a:ext cx="6271965" cy="838125"/>
      </dsp:txXfrm>
    </dsp:sp>
    <dsp:sp modelId="{F30237F1-701D-4196-80C6-B4831BCE86A0}">
      <dsp:nvSpPr>
        <dsp:cNvPr id="0" name=""/>
        <dsp:cNvSpPr/>
      </dsp:nvSpPr>
      <dsp:spPr>
        <a:xfrm>
          <a:off x="1880870" y="3156430"/>
          <a:ext cx="7523481" cy="890275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/>
            <a:t>користуватися інструкціями щодо визначення фейків.</a:t>
          </a:r>
          <a:endParaRPr lang="en-US" sz="2000" kern="1200"/>
        </a:p>
      </dsp:txBody>
      <dsp:txXfrm>
        <a:off x="1906945" y="3182505"/>
        <a:ext cx="6262561" cy="838125"/>
      </dsp:txXfrm>
    </dsp:sp>
    <dsp:sp modelId="{D9740CC2-B7D9-45D6-A19D-45729BDBC8D1}">
      <dsp:nvSpPr>
        <dsp:cNvPr id="0" name=""/>
        <dsp:cNvSpPr/>
      </dsp:nvSpPr>
      <dsp:spPr>
        <a:xfrm>
          <a:off x="6944802" y="681869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075005" y="681869"/>
        <a:ext cx="318272" cy="435455"/>
      </dsp:txXfrm>
    </dsp:sp>
    <dsp:sp modelId="{5483DA9B-21FE-48C8-8EAF-60F3148DCFA1}">
      <dsp:nvSpPr>
        <dsp:cNvPr id="0" name=""/>
        <dsp:cNvSpPr/>
      </dsp:nvSpPr>
      <dsp:spPr>
        <a:xfrm>
          <a:off x="7574894" y="1734013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05097" y="1734013"/>
        <a:ext cx="318272" cy="435455"/>
      </dsp:txXfrm>
    </dsp:sp>
    <dsp:sp modelId="{0E5C0FF5-32E1-4C80-99CE-18E9978A54A5}">
      <dsp:nvSpPr>
        <dsp:cNvPr id="0" name=""/>
        <dsp:cNvSpPr/>
      </dsp:nvSpPr>
      <dsp:spPr>
        <a:xfrm>
          <a:off x="8195581" y="2786157"/>
          <a:ext cx="578678" cy="578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25784" y="2786157"/>
        <a:ext cx="318272" cy="435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7D8AE-EBD8-4E09-A2CB-867E50306C89}">
      <dsp:nvSpPr>
        <dsp:cNvPr id="0" name=""/>
        <dsp:cNvSpPr/>
      </dsp:nvSpPr>
      <dsp:spPr>
        <a:xfrm>
          <a:off x="9576" y="843489"/>
          <a:ext cx="2862162" cy="17172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Безумовна віра лише в одне джерело інформації веде до непобаченої довіри до цього конкретного джерела. </a:t>
          </a:r>
          <a:endParaRPr lang="en-US" sz="1500" kern="1200"/>
        </a:p>
      </dsp:txBody>
      <dsp:txXfrm>
        <a:off x="59874" y="893787"/>
        <a:ext cx="2761566" cy="1616701"/>
      </dsp:txXfrm>
    </dsp:sp>
    <dsp:sp modelId="{5AE19D09-68D1-4D3C-9203-999E5CA7B034}">
      <dsp:nvSpPr>
        <dsp:cNvPr id="0" name=""/>
        <dsp:cNvSpPr/>
      </dsp:nvSpPr>
      <dsp:spPr>
        <a:xfrm>
          <a:off x="3123608" y="1347230"/>
          <a:ext cx="606778" cy="709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123608" y="1489193"/>
        <a:ext cx="424745" cy="425890"/>
      </dsp:txXfrm>
    </dsp:sp>
    <dsp:sp modelId="{085B8609-B5BE-4CEC-8C5E-5B721211E226}">
      <dsp:nvSpPr>
        <dsp:cNvPr id="0" name=""/>
        <dsp:cNvSpPr/>
      </dsp:nvSpPr>
      <dsp:spPr>
        <a:xfrm>
          <a:off x="4016603" y="843489"/>
          <a:ext cx="2862162" cy="1717297"/>
        </a:xfrm>
        <a:prstGeom prst="roundRect">
          <a:avLst>
            <a:gd name="adj" fmla="val 10000"/>
          </a:avLst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Кожен споживач інформації повинен мати можливість отримувати інформацію з різних джерел та довіряти тільки офіційним джерелам.</a:t>
          </a:r>
          <a:endParaRPr lang="en-US" sz="1500" kern="1200"/>
        </a:p>
      </dsp:txBody>
      <dsp:txXfrm>
        <a:off x="4066901" y="893787"/>
        <a:ext cx="2761566" cy="1616701"/>
      </dsp:txXfrm>
    </dsp:sp>
    <dsp:sp modelId="{8E1DC60E-871B-4683-B235-3D04815E1F5A}">
      <dsp:nvSpPr>
        <dsp:cNvPr id="0" name=""/>
        <dsp:cNvSpPr/>
      </dsp:nvSpPr>
      <dsp:spPr>
        <a:xfrm>
          <a:off x="7130636" y="1347230"/>
          <a:ext cx="606778" cy="709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30636" y="1489193"/>
        <a:ext cx="424745" cy="425890"/>
      </dsp:txXfrm>
    </dsp:sp>
    <dsp:sp modelId="{C2386784-9147-4460-B1CA-DEE613290A81}">
      <dsp:nvSpPr>
        <dsp:cNvPr id="0" name=""/>
        <dsp:cNvSpPr/>
      </dsp:nvSpPr>
      <dsp:spPr>
        <a:xfrm>
          <a:off x="8023631" y="843489"/>
          <a:ext cx="2862162" cy="1717297"/>
        </a:xfrm>
        <a:prstGeom prst="roundRect">
          <a:avLst>
            <a:gd name="adj" fmla="val 10000"/>
          </a:avLst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/>
            <a:t>Сучасна медіаграмотність передбачає усвідомлене створення власного джерельного поля інформації та уникнення інформаційних "бульбашок".</a:t>
          </a:r>
          <a:endParaRPr lang="en-US" sz="1500" kern="1200"/>
        </a:p>
      </dsp:txBody>
      <dsp:txXfrm>
        <a:off x="8073929" y="893787"/>
        <a:ext cx="2761566" cy="161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9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1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2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9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3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2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2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6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6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0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6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8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03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5538716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600" b="1" dirty="0">
                <a:latin typeface="Times New Roman"/>
                <a:cs typeface="Calibri Light"/>
              </a:rPr>
              <a:t>Фейки в </a:t>
            </a:r>
            <a:r>
              <a:rPr lang="ru-RU" sz="4600" b="1" dirty="0" err="1">
                <a:latin typeface="Times New Roman"/>
                <a:cs typeface="Calibri Light"/>
              </a:rPr>
              <a:t>медіа</a:t>
            </a:r>
            <a:r>
              <a:rPr lang="ru-RU" sz="4600" b="1" dirty="0">
                <a:latin typeface="Times New Roman"/>
                <a:cs typeface="Calibri Light"/>
              </a:rPr>
              <a:t> </a:t>
            </a:r>
            <a:r>
              <a:rPr lang="ru-RU" sz="4600" b="1" dirty="0" err="1">
                <a:latin typeface="Times New Roman"/>
                <a:cs typeface="Calibri Light"/>
              </a:rPr>
              <a:t>сфері</a:t>
            </a:r>
            <a:r>
              <a:rPr lang="ru-RU" sz="4600" b="1" dirty="0">
                <a:latin typeface="Times New Roman"/>
                <a:cs typeface="Calibri Light"/>
              </a:rPr>
              <a:t> як один з </a:t>
            </a:r>
            <a:r>
              <a:rPr lang="ru-RU" sz="4600" b="1" dirty="0" err="1">
                <a:latin typeface="Times New Roman"/>
                <a:cs typeface="Calibri Light"/>
              </a:rPr>
              <a:t>видів</a:t>
            </a:r>
            <a:r>
              <a:rPr lang="ru-RU" sz="4600" b="1" dirty="0">
                <a:latin typeface="Times New Roman"/>
                <a:cs typeface="Calibri Light"/>
              </a:rPr>
              <a:t> </a:t>
            </a:r>
            <a:r>
              <a:rPr lang="ru-RU" sz="4600" b="1" dirty="0" err="1">
                <a:latin typeface="Times New Roman"/>
                <a:cs typeface="Calibri Light"/>
              </a:rPr>
              <a:t>гібридних</a:t>
            </a:r>
            <a:r>
              <a:rPr lang="ru-RU" sz="4600" b="1" dirty="0">
                <a:latin typeface="Times New Roman"/>
                <a:cs typeface="Calibri Light"/>
              </a:rPr>
              <a:t> </a:t>
            </a:r>
            <a:r>
              <a:rPr lang="ru-RU" sz="4600" b="1" dirty="0" err="1">
                <a:latin typeface="Times New Roman"/>
                <a:cs typeface="Calibri Light"/>
              </a:rPr>
              <a:t>загроз</a:t>
            </a:r>
            <a:endParaRPr lang="ru-RU" sz="4600" b="1" dirty="0">
              <a:latin typeface="Times New Roman"/>
              <a:cs typeface="Calibri Light"/>
            </a:endParaRPr>
          </a:p>
        </p:txBody>
      </p:sp>
      <p:pic>
        <p:nvPicPr>
          <p:cNvPr id="4" name="Рисунок 3" descr="Как меняется современная медиасфера? | Техника и Интернет | ШколаЖизни.ру">
            <a:extLst>
              <a:ext uri="{FF2B5EF4-FFF2-40B4-BE49-F238E27FC236}">
                <a16:creationId xmlns:a16="http://schemas.microsoft.com/office/drawing/2014/main" id="{39D9037B-2667-5F4E-A80D-EE0A1072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6" r="19452" b="1"/>
          <a:stretch/>
        </p:blipFill>
        <p:spPr>
          <a:xfrm>
            <a:off x="6408746" y="341196"/>
            <a:ext cx="5783254" cy="5827839"/>
          </a:xfrm>
          <a:custGeom>
            <a:avLst/>
            <a:gdLst/>
            <a:ahLst/>
            <a:cxnLst/>
            <a:rect l="l" t="t" r="r" b="b"/>
            <a:pathLst>
              <a:path w="5783254" h="5827839">
                <a:moveTo>
                  <a:pt x="4737899" y="4735529"/>
                </a:moveTo>
                <a:cubicBezTo>
                  <a:pt x="5039532" y="4735529"/>
                  <a:pt x="5284054" y="4980051"/>
                  <a:pt x="5284054" y="5281684"/>
                </a:cubicBezTo>
                <a:cubicBezTo>
                  <a:pt x="5284054" y="5583317"/>
                  <a:pt x="5039532" y="5827839"/>
                  <a:pt x="4737899" y="5827839"/>
                </a:cubicBezTo>
                <a:cubicBezTo>
                  <a:pt x="4436266" y="5827839"/>
                  <a:pt x="4191744" y="5583317"/>
                  <a:pt x="4191744" y="5281684"/>
                </a:cubicBezTo>
                <a:cubicBezTo>
                  <a:pt x="4191744" y="4980051"/>
                  <a:pt x="4436266" y="4735529"/>
                  <a:pt x="4737899" y="4735529"/>
                </a:cubicBezTo>
                <a:close/>
                <a:moveTo>
                  <a:pt x="926278" y="4451445"/>
                </a:moveTo>
                <a:cubicBezTo>
                  <a:pt x="1155542" y="4451445"/>
                  <a:pt x="1341398" y="4637301"/>
                  <a:pt x="1341398" y="4866565"/>
                </a:cubicBezTo>
                <a:cubicBezTo>
                  <a:pt x="1341398" y="5095829"/>
                  <a:pt x="1155542" y="5281685"/>
                  <a:pt x="926278" y="5281685"/>
                </a:cubicBezTo>
                <a:cubicBezTo>
                  <a:pt x="697014" y="5281685"/>
                  <a:pt x="511158" y="5095829"/>
                  <a:pt x="511158" y="4866565"/>
                </a:cubicBezTo>
                <a:cubicBezTo>
                  <a:pt x="511158" y="4637301"/>
                  <a:pt x="697014" y="4451445"/>
                  <a:pt x="926278" y="4451445"/>
                </a:cubicBezTo>
                <a:close/>
                <a:moveTo>
                  <a:pt x="1681949" y="4088725"/>
                </a:moveTo>
                <a:cubicBezTo>
                  <a:pt x="1834038" y="4088725"/>
                  <a:pt x="1957331" y="4212018"/>
                  <a:pt x="1957331" y="4364107"/>
                </a:cubicBezTo>
                <a:cubicBezTo>
                  <a:pt x="1957331" y="4516196"/>
                  <a:pt x="1834038" y="4639489"/>
                  <a:pt x="1681949" y="4639489"/>
                </a:cubicBezTo>
                <a:cubicBezTo>
                  <a:pt x="1529860" y="4639489"/>
                  <a:pt x="1406567" y="4516196"/>
                  <a:pt x="1406567" y="4364107"/>
                </a:cubicBezTo>
                <a:cubicBezTo>
                  <a:pt x="1406567" y="4212018"/>
                  <a:pt x="1529860" y="4088725"/>
                  <a:pt x="1681949" y="4088725"/>
                </a:cubicBezTo>
                <a:close/>
                <a:moveTo>
                  <a:pt x="1693411" y="509182"/>
                </a:moveTo>
                <a:cubicBezTo>
                  <a:pt x="1845500" y="509182"/>
                  <a:pt x="1968793" y="632475"/>
                  <a:pt x="1968793" y="784564"/>
                </a:cubicBezTo>
                <a:cubicBezTo>
                  <a:pt x="1968793" y="936653"/>
                  <a:pt x="1845500" y="1059946"/>
                  <a:pt x="1693411" y="1059946"/>
                </a:cubicBezTo>
                <a:cubicBezTo>
                  <a:pt x="1541322" y="1059946"/>
                  <a:pt x="1418029" y="936653"/>
                  <a:pt x="1418029" y="784564"/>
                </a:cubicBezTo>
                <a:cubicBezTo>
                  <a:pt x="1418029" y="632475"/>
                  <a:pt x="1541322" y="509182"/>
                  <a:pt x="1693411" y="509182"/>
                </a:cubicBezTo>
                <a:close/>
                <a:moveTo>
                  <a:pt x="3016437" y="478512"/>
                </a:moveTo>
                <a:cubicBezTo>
                  <a:pt x="3052905" y="476034"/>
                  <a:pt x="3089701" y="476075"/>
                  <a:pt x="3126794" y="478680"/>
                </a:cubicBezTo>
                <a:cubicBezTo>
                  <a:pt x="3225709" y="485628"/>
                  <a:pt x="3326735" y="510816"/>
                  <a:pt x="3429286" y="555125"/>
                </a:cubicBezTo>
                <a:cubicBezTo>
                  <a:pt x="3588377" y="623860"/>
                  <a:pt x="3726579" y="757508"/>
                  <a:pt x="3852460" y="883435"/>
                </a:cubicBezTo>
                <a:cubicBezTo>
                  <a:pt x="4189958" y="1221166"/>
                  <a:pt x="4581366" y="1207328"/>
                  <a:pt x="4939713" y="1000031"/>
                </a:cubicBezTo>
                <a:cubicBezTo>
                  <a:pt x="5194103" y="852348"/>
                  <a:pt x="5433141" y="675268"/>
                  <a:pt x="5697634" y="549718"/>
                </a:cubicBezTo>
                <a:lnTo>
                  <a:pt x="5783254" y="513561"/>
                </a:lnTo>
                <a:lnTo>
                  <a:pt x="5783254" y="4871711"/>
                </a:lnTo>
                <a:lnTo>
                  <a:pt x="5743328" y="4864473"/>
                </a:lnTo>
                <a:cubicBezTo>
                  <a:pt x="5605918" y="4834320"/>
                  <a:pt x="5469797" y="4789559"/>
                  <a:pt x="5333250" y="4737862"/>
                </a:cubicBezTo>
                <a:cubicBezTo>
                  <a:pt x="5018374" y="4618749"/>
                  <a:pt x="4676802" y="4500296"/>
                  <a:pt x="4354677" y="4623045"/>
                </a:cubicBezTo>
                <a:cubicBezTo>
                  <a:pt x="4093969" y="4722577"/>
                  <a:pt x="3874992" y="4932580"/>
                  <a:pt x="3639124" y="5095915"/>
                </a:cubicBezTo>
                <a:cubicBezTo>
                  <a:pt x="3490411" y="5199039"/>
                  <a:pt x="3351637" y="5318395"/>
                  <a:pt x="3196098" y="5409413"/>
                </a:cubicBezTo>
                <a:cubicBezTo>
                  <a:pt x="2798576" y="5642084"/>
                  <a:pt x="2315054" y="5309217"/>
                  <a:pt x="2216541" y="5005202"/>
                </a:cubicBezTo>
                <a:cubicBezTo>
                  <a:pt x="2172959" y="4870183"/>
                  <a:pt x="2182102" y="4711777"/>
                  <a:pt x="2195718" y="4566594"/>
                </a:cubicBezTo>
                <a:cubicBezTo>
                  <a:pt x="2235161" y="4141667"/>
                  <a:pt x="1842961" y="3903370"/>
                  <a:pt x="1509426" y="3909896"/>
                </a:cubicBezTo>
                <a:cubicBezTo>
                  <a:pt x="539234" y="3931048"/>
                  <a:pt x="29168" y="3302144"/>
                  <a:pt x="354" y="2455296"/>
                </a:cubicBezTo>
                <a:cubicBezTo>
                  <a:pt x="-4549" y="2310187"/>
                  <a:pt x="42804" y="2163767"/>
                  <a:pt x="65932" y="2017226"/>
                </a:cubicBezTo>
                <a:cubicBezTo>
                  <a:pt x="138904" y="1706535"/>
                  <a:pt x="262471" y="1430265"/>
                  <a:pt x="548743" y="1259879"/>
                </a:cubicBezTo>
                <a:cubicBezTo>
                  <a:pt x="731311" y="1151231"/>
                  <a:pt x="929316" y="1141485"/>
                  <a:pt x="1139870" y="1171590"/>
                </a:cubicBezTo>
                <a:cubicBezTo>
                  <a:pt x="1368879" y="1204173"/>
                  <a:pt x="1602397" y="1224911"/>
                  <a:pt x="1832320" y="1214571"/>
                </a:cubicBezTo>
                <a:cubicBezTo>
                  <a:pt x="2045424" y="1204861"/>
                  <a:pt x="2179434" y="1036538"/>
                  <a:pt x="2309408" y="884812"/>
                </a:cubicBezTo>
                <a:cubicBezTo>
                  <a:pt x="2521947" y="636609"/>
                  <a:pt x="2761159" y="495859"/>
                  <a:pt x="3016437" y="478512"/>
                </a:cubicBezTo>
                <a:close/>
                <a:moveTo>
                  <a:pt x="4470143" y="0"/>
                </a:moveTo>
                <a:cubicBezTo>
                  <a:pt x="4685857" y="0"/>
                  <a:pt x="4860728" y="174871"/>
                  <a:pt x="4860728" y="390585"/>
                </a:cubicBezTo>
                <a:cubicBezTo>
                  <a:pt x="4860728" y="606299"/>
                  <a:pt x="4685857" y="781170"/>
                  <a:pt x="4470143" y="781170"/>
                </a:cubicBezTo>
                <a:cubicBezTo>
                  <a:pt x="4254429" y="781170"/>
                  <a:pt x="4079558" y="606299"/>
                  <a:pt x="4079558" y="390585"/>
                </a:cubicBezTo>
                <a:cubicBezTo>
                  <a:pt x="4079558" y="174871"/>
                  <a:pt x="4254429" y="0"/>
                  <a:pt x="447014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751D1-5310-4E13-55F3-7522B5E0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EBEBEB"/>
                </a:solidFill>
                <a:latin typeface="Times New Roman"/>
                <a:cs typeface="Posterama"/>
              </a:rPr>
              <a:t>Цілі фейків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A8416C42-6569-04A9-E5BF-6B412BBC0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14128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29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125E1-3A38-0C95-521F-C0F7C19F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rgbClr val="EBEBEB"/>
                </a:solidFill>
                <a:latin typeface="Times New Roman"/>
                <a:cs typeface="Posterama"/>
              </a:rPr>
              <a:t>Протидія фейкам</a:t>
            </a:r>
            <a:r>
              <a:rPr lang="ru-RU">
                <a:solidFill>
                  <a:srgbClr val="EBEBEB"/>
                </a:solidFill>
                <a:cs typeface="Posterama"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1C584888-8801-B707-F086-A7FDB6E05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82329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70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4785C-EEA0-4927-38BD-0FB7819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ru-RU" dirty="0" err="1"/>
              <a:t>Протидія</a:t>
            </a:r>
            <a:r>
              <a:rPr lang="ru-RU" dirty="0"/>
              <a:t> фейкам 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61CE341-C3E7-69B3-7E5A-5DB8849F3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537817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02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D1CA3-80E6-7B90-7913-8DB7A3FF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EBEBEB"/>
                </a:solidFill>
              </a:rPr>
              <a:t>Протидія фейкам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57DBD620-A588-FFE0-364E-AB75722C2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25628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67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DAF91-49C8-C13F-8BF8-86A6C627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543" y="1447800"/>
            <a:ext cx="4814755" cy="2944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Фейк сьогодні — це не лише інформація, а й інструмент впливу та психологічної війни.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38DA9F-790B-4953-960E-D2376778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92A4ADD2-BBA9-432F-8D8B-44DBD15E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4809175" cy="562624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Фейки соцмедиа конструируют в наших головах динамично ...">
            <a:extLst>
              <a:ext uri="{FF2B5EF4-FFF2-40B4-BE49-F238E27FC236}">
                <a16:creationId xmlns:a16="http://schemas.microsoft.com/office/drawing/2014/main" id="{7057D654-7AD6-6473-FE52-1BFF051A51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864" r="1" b="17783"/>
          <a:stretch/>
        </p:blipFill>
        <p:spPr>
          <a:xfrm>
            <a:off x="1118706" y="1078987"/>
            <a:ext cx="3850699" cy="1780403"/>
          </a:xfrm>
          <a:prstGeom prst="rect">
            <a:avLst/>
          </a:prstGeom>
          <a:effectLst/>
        </p:spPr>
      </p:pic>
      <p:pic>
        <p:nvPicPr>
          <p:cNvPr id="5" name="Рисунок 4" descr="Какими бывают фейки - StopFake!">
            <a:extLst>
              <a:ext uri="{FF2B5EF4-FFF2-40B4-BE49-F238E27FC236}">
                <a16:creationId xmlns:a16="http://schemas.microsoft.com/office/drawing/2014/main" id="{EE5AADF7-9C94-FB45-ACA1-369368C01C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48" r="-1" b="2018"/>
          <a:stretch/>
        </p:blipFill>
        <p:spPr>
          <a:xfrm>
            <a:off x="1127253" y="2973433"/>
            <a:ext cx="3850699" cy="27571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813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0A6C-1725-3143-7167-8584C4CE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Національна безпека </a:t>
            </a:r>
          </a:p>
        </p:txBody>
      </p:sp>
      <p:pic>
        <p:nvPicPr>
          <p:cNvPr id="5" name="Рисунок 4" descr="Лекції з предмету: Основи Національної безпеки України, автором яких є  консультант Міжнародного агентства бізнес-безпеки «СВР», кандидат юридичних  наук Лисенко С.О.">
            <a:extLst>
              <a:ext uri="{FF2B5EF4-FFF2-40B4-BE49-F238E27FC236}">
                <a16:creationId xmlns:a16="http://schemas.microsoft.com/office/drawing/2014/main" id="{D4D225CC-80A3-98B0-20A9-3C7257036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" r="-1" b="15076"/>
          <a:stretch/>
        </p:blipFill>
        <p:spPr>
          <a:xfrm>
            <a:off x="5316658" y="10"/>
            <a:ext cx="6873804" cy="3428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8E46D-4D27-805A-26D8-451348F2D640}"/>
              </a:ext>
            </a:extLst>
          </p:cNvPr>
          <p:cNvSpPr txBox="1"/>
          <p:nvPr/>
        </p:nvSpPr>
        <p:spPr>
          <a:xfrm>
            <a:off x="173249" y="2052918"/>
            <a:ext cx="4452423" cy="419548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latin typeface="+mj-lt"/>
                <a:ea typeface="+mj-ea"/>
                <a:cs typeface="+mj-cs"/>
              </a:rPr>
              <a:t>Зокрема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акцент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робиться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потребі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протидії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та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нівелювання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широкого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спектру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зовнішніх</a:t>
            </a:r>
            <a:r>
              <a:rPr lang="en-US" dirty="0">
                <a:latin typeface="+mj-lt"/>
                <a:ea typeface="+mj-ea"/>
                <a:cs typeface="+mj-cs"/>
              </a:rPr>
              <a:t> і </a:t>
            </a:r>
            <a:r>
              <a:rPr lang="en-US" dirty="0" err="1">
                <a:latin typeface="+mj-lt"/>
                <a:ea typeface="+mj-ea"/>
                <a:cs typeface="+mj-cs"/>
              </a:rPr>
              <a:t>внутрішніх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загроз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які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проявляються</a:t>
            </a:r>
            <a:r>
              <a:rPr lang="en-US" dirty="0">
                <a:latin typeface="+mj-lt"/>
                <a:ea typeface="+mj-ea"/>
                <a:cs typeface="+mj-cs"/>
              </a:rPr>
              <a:t> у </a:t>
            </a:r>
            <a:r>
              <a:rPr lang="en-US" dirty="0" err="1">
                <a:latin typeface="+mj-lt"/>
                <a:ea typeface="+mj-ea"/>
                <a:cs typeface="+mj-cs"/>
              </a:rPr>
              <a:t>різних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сферах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суспільного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життя</a:t>
            </a:r>
            <a:r>
              <a:rPr lang="en-US" dirty="0">
                <a:latin typeface="+mj-lt"/>
                <a:ea typeface="+mj-ea"/>
                <a:cs typeface="+mj-cs"/>
              </a:rPr>
              <a:t>.  </a:t>
            </a:r>
            <a:endParaRPr lang="ru-RU" dirty="0">
              <a:ea typeface="+mj-ea"/>
              <a:cs typeface="+mj-cs"/>
            </a:endParaRPr>
          </a:p>
        </p:txBody>
      </p:sp>
      <p:pic>
        <p:nvPicPr>
          <p:cNvPr id="6" name="Рисунок 5" descr="Зеленський затвердив Стратегію національної безпеки України">
            <a:extLst>
              <a:ext uri="{FF2B5EF4-FFF2-40B4-BE49-F238E27FC236}">
                <a16:creationId xmlns:a16="http://schemas.microsoft.com/office/drawing/2014/main" id="{64CFF85D-EF60-E2E4-1E77-508F9D815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3" r="9978" b="3"/>
          <a:stretch/>
        </p:blipFill>
        <p:spPr>
          <a:xfrm>
            <a:off x="5316658" y="3428998"/>
            <a:ext cx="3436902" cy="3428998"/>
          </a:xfrm>
          <a:prstGeom prst="rect">
            <a:avLst/>
          </a:prstGeom>
        </p:spPr>
      </p:pic>
      <p:pic>
        <p:nvPicPr>
          <p:cNvPr id="4" name="Объект 3" descr="Третя Міжнародна конференція «Незалежність України: права людини та національна  безпека» | Національний університет «Львівська політехніка»">
            <a:extLst>
              <a:ext uri="{FF2B5EF4-FFF2-40B4-BE49-F238E27FC236}">
                <a16:creationId xmlns:a16="http://schemas.microsoft.com/office/drawing/2014/main" id="{235403F9-7310-6950-FEE1-C21672DE2F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51" r="20811"/>
          <a:stretch/>
        </p:blipFill>
        <p:spPr>
          <a:xfrm>
            <a:off x="8753560" y="3428998"/>
            <a:ext cx="3436902" cy="3428996"/>
          </a:xfrm>
          <a:prstGeom prst="rect">
            <a:avLst/>
          </a:prstGeom>
        </p:spPr>
      </p:pic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5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B64EB-C16A-1070-18D5-8A5FDDB6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ru-RU" b="1">
                <a:solidFill>
                  <a:srgbClr val="F2F2F2"/>
                </a:solidFill>
                <a:latin typeface="Times New Roman"/>
                <a:cs typeface="Posterama"/>
              </a:rPr>
              <a:t>Виклики</a:t>
            </a: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2" name="Объект 2">
            <a:extLst>
              <a:ext uri="{FF2B5EF4-FFF2-40B4-BE49-F238E27FC236}">
                <a16:creationId xmlns:a16="http://schemas.microsoft.com/office/drawing/2014/main" id="{1DF6A850-C370-ADCD-6D6A-41EEBA3D7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889184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44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F45D5-86DA-D439-BE45-28AE3539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ru-RU" b="1">
                <a:solidFill>
                  <a:srgbClr val="F2F2F2"/>
                </a:solidFill>
                <a:latin typeface="Times New Roman"/>
                <a:cs typeface="Posterama"/>
              </a:rPr>
              <a:t>Компоненти фейків</a:t>
            </a:r>
            <a:endParaRPr lang="ru-RU" b="1">
              <a:solidFill>
                <a:srgbClr val="F2F2F2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5FF6E0A0-B0D5-FC1B-8EEE-CA5518E6B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5531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61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099A4-0803-2EE4-F4B4-21717245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/>
              <a:t>Поняття</a:t>
            </a:r>
            <a:r>
              <a:rPr lang="en-US" b="1" dirty="0"/>
              <a:t> </a:t>
            </a:r>
            <a:r>
              <a:rPr lang="en-US" b="1" err="1"/>
              <a:t>фейк</a:t>
            </a:r>
            <a:endParaRPr lang="en-US" b="1"/>
          </a:p>
        </p:txBody>
      </p:sp>
      <p:pic>
        <p:nvPicPr>
          <p:cNvPr id="6" name="Рисунок 5" descr="РФ розповсюджує фейк про те, що українські студенти отримують повістки до  армії - портал новин LB.ua">
            <a:extLst>
              <a:ext uri="{FF2B5EF4-FFF2-40B4-BE49-F238E27FC236}">
                <a16:creationId xmlns:a16="http://schemas.microsoft.com/office/drawing/2014/main" id="{C0BF6203-7353-9802-D471-4878AB3D1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0" r="10965" b="1"/>
          <a:stretch/>
        </p:blipFill>
        <p:spPr>
          <a:xfrm>
            <a:off x="5316657" y="10"/>
            <a:ext cx="3441773" cy="3428988"/>
          </a:xfrm>
          <a:prstGeom prst="rect">
            <a:avLst/>
          </a:prstGeom>
        </p:spPr>
      </p:pic>
      <p:pic>
        <p:nvPicPr>
          <p:cNvPr id="5" name="Рисунок 4" descr="Як не натрапити на фейк? - Полтавська Думка">
            <a:extLst>
              <a:ext uri="{FF2B5EF4-FFF2-40B4-BE49-F238E27FC236}">
                <a16:creationId xmlns:a16="http://schemas.microsoft.com/office/drawing/2014/main" id="{011D0689-E7C6-E5B4-64AB-E8BD2EA72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46" r="15905" b="1"/>
          <a:stretch/>
        </p:blipFill>
        <p:spPr>
          <a:xfrm>
            <a:off x="8758430" y="-1"/>
            <a:ext cx="3432031" cy="34289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C7ABDF5-6611-49C8-8240-09A39FEFF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8DCD1-4269-5530-BB52-AB6BB9E58E7F}"/>
              </a:ext>
            </a:extLst>
          </p:cNvPr>
          <p:cNvSpPr txBox="1"/>
          <p:nvPr/>
        </p:nvSpPr>
        <p:spPr>
          <a:xfrm>
            <a:off x="647701" y="2412351"/>
            <a:ext cx="4538687" cy="38360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Фейк</a:t>
            </a:r>
            <a:r>
              <a:rPr lang="en-US" dirty="0">
                <a:latin typeface="+mj-lt"/>
                <a:ea typeface="+mj-ea"/>
                <a:cs typeface="+mj-cs"/>
              </a:rPr>
              <a:t> – </a:t>
            </a:r>
            <a:r>
              <a:rPr lang="en-US" dirty="0" err="1">
                <a:latin typeface="+mj-lt"/>
                <a:ea typeface="+mj-ea"/>
                <a:cs typeface="+mj-cs"/>
              </a:rPr>
              <a:t>це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неправдива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спотворена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та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невірогідна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інформація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яка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швидко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поширюється</a:t>
            </a:r>
            <a:r>
              <a:rPr lang="en-US" dirty="0">
                <a:latin typeface="+mj-lt"/>
                <a:ea typeface="+mj-ea"/>
                <a:cs typeface="+mj-cs"/>
              </a:rPr>
              <a:t> і </a:t>
            </a:r>
            <a:r>
              <a:rPr lang="en-US" dirty="0" err="1">
                <a:latin typeface="+mj-lt"/>
                <a:ea typeface="+mj-ea"/>
                <a:cs typeface="+mj-cs"/>
              </a:rPr>
              <a:t>сприяє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формуванню</a:t>
            </a:r>
            <a:r>
              <a:rPr lang="en-US" dirty="0">
                <a:latin typeface="+mj-lt"/>
                <a:ea typeface="+mj-ea"/>
                <a:cs typeface="+mj-cs"/>
              </a:rPr>
              <a:t> в </a:t>
            </a:r>
            <a:r>
              <a:rPr lang="en-US" dirty="0" err="1">
                <a:latin typeface="+mj-lt"/>
                <a:ea typeface="+mj-ea"/>
                <a:cs typeface="+mj-cs"/>
              </a:rPr>
              <a:t>отримувача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специфічного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сприйняття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реальних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чи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вигаданих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подій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Фейк-прояв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недобросовісної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журналістики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тобто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новина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яка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містить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неперевірену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інформацію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вигадку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чи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брехню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  <a:p>
            <a:pPr defTabSz="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 descr="Фейк">
            <a:extLst>
              <a:ext uri="{FF2B5EF4-FFF2-40B4-BE49-F238E27FC236}">
                <a16:creationId xmlns:a16="http://schemas.microsoft.com/office/drawing/2014/main" id="{E41861F7-82B3-A7A6-119A-21B62E3A7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1262" r="12522"/>
          <a:stretch/>
        </p:blipFill>
        <p:spPr>
          <a:xfrm>
            <a:off x="5316657" y="3429460"/>
            <a:ext cx="3441773" cy="3428540"/>
          </a:xfrm>
          <a:prstGeom prst="rect">
            <a:avLst/>
          </a:prstGeom>
        </p:spPr>
      </p:pic>
      <p:pic>
        <p:nvPicPr>
          <p:cNvPr id="7" name="Рисунок 6" descr="Фейк про дефіцит ліків в Україні | Центр протидії дезінформації">
            <a:extLst>
              <a:ext uri="{FF2B5EF4-FFF2-40B4-BE49-F238E27FC236}">
                <a16:creationId xmlns:a16="http://schemas.microsoft.com/office/drawing/2014/main" id="{973590CC-24E0-0774-8102-3DD4B186F2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4" r="34549"/>
          <a:stretch/>
        </p:blipFill>
        <p:spPr>
          <a:xfrm>
            <a:off x="8758430" y="3428999"/>
            <a:ext cx="3432031" cy="342854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3CDA08-C246-46F4-A825-4279C11C0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760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8C996B-71FF-43D1-8AE0-2F3AC0766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7" y="3429000"/>
            <a:ext cx="687372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61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Объект 3" descr="Саморегуляція в ЗМІ: початок чи кінець? - MediaSapiens.">
            <a:extLst>
              <a:ext uri="{FF2B5EF4-FFF2-40B4-BE49-F238E27FC236}">
                <a16:creationId xmlns:a16="http://schemas.microsoft.com/office/drawing/2014/main" id="{DAA56B2D-F6E5-88DE-6850-82C7D302E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3412" r="22966"/>
          <a:stretch/>
        </p:blipFill>
        <p:spPr>
          <a:xfrm>
            <a:off x="1" y="-5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6" name="Рисунок 5" descr="Блоги - новый инструмент влияния">
            <a:extLst>
              <a:ext uri="{FF2B5EF4-FFF2-40B4-BE49-F238E27FC236}">
                <a16:creationId xmlns:a16="http://schemas.microsoft.com/office/drawing/2014/main" id="{684F1E61-3C92-83E3-51CA-90C64720B1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840" r="21160" b="1"/>
          <a:stretch/>
        </p:blipFill>
        <p:spPr>
          <a:xfrm>
            <a:off x="8131987" y="-7"/>
            <a:ext cx="4059709" cy="4542350"/>
          </a:xfrm>
          <a:custGeom>
            <a:avLst/>
            <a:gdLst/>
            <a:ahLst/>
            <a:cxnLst/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</p:spPr>
      </p:pic>
      <p:sp>
        <p:nvSpPr>
          <p:cNvPr id="2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210D8-54E0-1CBA-167C-949C9B9B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Фейк за методом поширення</a:t>
            </a:r>
          </a:p>
        </p:txBody>
      </p:sp>
      <p:pic>
        <p:nvPicPr>
          <p:cNvPr id="5" name="Рисунок 4" descr="Що таке англомовна спільнота">
            <a:extLst>
              <a:ext uri="{FF2B5EF4-FFF2-40B4-BE49-F238E27FC236}">
                <a16:creationId xmlns:a16="http://schemas.microsoft.com/office/drawing/2014/main" id="{C5C33767-3DEB-54B5-F8EE-C227170043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28" r="14847" b="-1"/>
          <a:stretch/>
        </p:blipFill>
        <p:spPr>
          <a:xfrm>
            <a:off x="4060015" y="10"/>
            <a:ext cx="4071972" cy="4583093"/>
          </a:xfrm>
          <a:custGeom>
            <a:avLst/>
            <a:gdLst/>
            <a:ahLst/>
            <a:cxnLst/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470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310164-D3A3-415E-9D94-5D21D9FB2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86E08-18BF-4AB1-AB48-4005D567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497DBC-2692-42B4-A606-31024033F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17A192-66A9-4297-9284-65580829A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0825ED-0133-430D-BBBB-50B6F522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3F040E-FA1C-4EDC-B925-7EFCB9582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CE7A6-53DA-3002-BCFC-E093BEE8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Фейк за зовнішньою формою 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5730E4-A3A6-43E2-8E84-A4D61748B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Соцмережами ширяться фейкові фото дітей зі зруйнованого будинку в Дніпрі.  Чому їм вірять? - Хмарочос">
            <a:extLst>
              <a:ext uri="{FF2B5EF4-FFF2-40B4-BE49-F238E27FC236}">
                <a16:creationId xmlns:a16="http://schemas.microsoft.com/office/drawing/2014/main" id="{9E267BF5-F0C8-CF5C-3288-2B00BEC6D3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642" y="647699"/>
            <a:ext cx="2486769" cy="2658666"/>
          </a:xfrm>
          <a:prstGeom prst="rect">
            <a:avLst/>
          </a:prstGeom>
          <a:effectLst/>
        </p:spPr>
      </p:pic>
      <p:pic>
        <p:nvPicPr>
          <p:cNvPr id="7" name="Рисунок 6" descr="Фейкові замовлення. Що це таке та як з ними боротися - Платформа для вашого  інтернет-магазину">
            <a:extLst>
              <a:ext uri="{FF2B5EF4-FFF2-40B4-BE49-F238E27FC236}">
                <a16:creationId xmlns:a16="http://schemas.microsoft.com/office/drawing/2014/main" id="{715D7C67-18B3-0973-25A3-8DE63EF54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168" y="966091"/>
            <a:ext cx="3038347" cy="2021881"/>
          </a:xfrm>
          <a:prstGeom prst="rect">
            <a:avLst/>
          </a:prstGeom>
          <a:effectLst/>
        </p:spPr>
      </p:pic>
      <p:sp>
        <p:nvSpPr>
          <p:cNvPr id="26" name="Freeform 31">
            <a:extLst>
              <a:ext uri="{FF2B5EF4-FFF2-40B4-BE49-F238E27FC236}">
                <a16:creationId xmlns:a16="http://schemas.microsoft.com/office/drawing/2014/main" id="{61835C02-009F-45B9-81BA-49BD79D4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Інтернет заполонили фейкові фото урагану Сенді з акулами і апокаліпсисом —  Фото">
            <a:extLst>
              <a:ext uri="{FF2B5EF4-FFF2-40B4-BE49-F238E27FC236}">
                <a16:creationId xmlns:a16="http://schemas.microsoft.com/office/drawing/2014/main" id="{CF20131E-787D-B70D-DB88-C4D72DDBC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52" y="3883884"/>
            <a:ext cx="3038348" cy="1893618"/>
          </a:xfrm>
          <a:prstGeom prst="rect">
            <a:avLst/>
          </a:prstGeom>
          <a:effectLst/>
        </p:spPr>
      </p:pic>
      <p:pic>
        <p:nvPicPr>
          <p:cNvPr id="4" name="Объект 3" descr="Як виявити фейкове фото? - BBC News Україна">
            <a:extLst>
              <a:ext uri="{FF2B5EF4-FFF2-40B4-BE49-F238E27FC236}">
                <a16:creationId xmlns:a16="http://schemas.microsoft.com/office/drawing/2014/main" id="{B85F0C14-F07D-0392-BE8F-A1EEDB709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3876168" y="3979956"/>
            <a:ext cx="3038348" cy="17014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210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BBC news повідомляє про стажировку студентів ХНМУ - ХНМУ">
            <a:extLst>
              <a:ext uri="{FF2B5EF4-FFF2-40B4-BE49-F238E27FC236}">
                <a16:creationId xmlns:a16="http://schemas.microsoft.com/office/drawing/2014/main" id="{B5FE6FC4-A363-1576-5A61-FC5975886B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32" r="24982"/>
          <a:stretch/>
        </p:blipFill>
        <p:spPr>
          <a:xfrm>
            <a:off x="20" y="10"/>
            <a:ext cx="3048996" cy="4438518"/>
          </a:xfrm>
          <a:custGeom>
            <a:avLst/>
            <a:gdLst/>
            <a:ahLst/>
            <a:cxnLst/>
            <a:rect l="l" t="t" r="r" b="b"/>
            <a:pathLst>
              <a:path w="3049016" h="4438528">
                <a:moveTo>
                  <a:pt x="0" y="0"/>
                </a:moveTo>
                <a:lnTo>
                  <a:pt x="3049016" y="0"/>
                </a:lnTo>
                <a:lnTo>
                  <a:pt x="3049016" y="4438528"/>
                </a:lnTo>
                <a:lnTo>
                  <a:pt x="2670541" y="4405147"/>
                </a:lnTo>
                <a:lnTo>
                  <a:pt x="2302352" y="4369765"/>
                </a:lnTo>
                <a:lnTo>
                  <a:pt x="1960984" y="4331582"/>
                </a:lnTo>
                <a:lnTo>
                  <a:pt x="1640343" y="4294099"/>
                </a:lnTo>
                <a:lnTo>
                  <a:pt x="1345303" y="4256616"/>
                </a:lnTo>
                <a:lnTo>
                  <a:pt x="1074648" y="4221235"/>
                </a:lnTo>
                <a:lnTo>
                  <a:pt x="834471" y="4187605"/>
                </a:lnTo>
                <a:lnTo>
                  <a:pt x="617459" y="4155727"/>
                </a:lnTo>
                <a:lnTo>
                  <a:pt x="434584" y="4129104"/>
                </a:lnTo>
                <a:lnTo>
                  <a:pt x="280968" y="4103881"/>
                </a:lnTo>
                <a:lnTo>
                  <a:pt x="70052" y="4067800"/>
                </a:lnTo>
                <a:lnTo>
                  <a:pt x="0" y="4055859"/>
                </a:lnTo>
                <a:close/>
              </a:path>
            </a:pathLst>
          </a:custGeom>
        </p:spPr>
      </p:pic>
      <p:pic>
        <p:nvPicPr>
          <p:cNvPr id="6" name="Рисунок 5" descr="Міжнародна спільнота Cisac перерахувала 2,7 млн грн українським авторам та  біженцям - Детектор медіа.">
            <a:extLst>
              <a:ext uri="{FF2B5EF4-FFF2-40B4-BE49-F238E27FC236}">
                <a16:creationId xmlns:a16="http://schemas.microsoft.com/office/drawing/2014/main" id="{BED775F2-505A-562C-B314-137FDB8DE9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14" r="30679" b="-1"/>
          <a:stretch/>
        </p:blipFill>
        <p:spPr>
          <a:xfrm>
            <a:off x="3051826" y="10"/>
            <a:ext cx="3050799" cy="4579617"/>
          </a:xfrm>
          <a:custGeom>
            <a:avLst/>
            <a:gdLst/>
            <a:ahLst/>
            <a:cxnLst/>
            <a:rect l="l" t="t" r="r" b="b"/>
            <a:pathLst>
              <a:path w="3044952" h="4579627">
                <a:moveTo>
                  <a:pt x="0" y="0"/>
                </a:moveTo>
                <a:lnTo>
                  <a:pt x="3044952" y="0"/>
                </a:lnTo>
                <a:lnTo>
                  <a:pt x="3044952" y="4579627"/>
                </a:lnTo>
                <a:lnTo>
                  <a:pt x="2865557" y="4579627"/>
                </a:lnTo>
                <a:lnTo>
                  <a:pt x="2698152" y="4576798"/>
                </a:lnTo>
                <a:lnTo>
                  <a:pt x="2454318" y="4570492"/>
                </a:lnTo>
                <a:lnTo>
                  <a:pt x="2212923" y="4564537"/>
                </a:lnTo>
                <a:lnTo>
                  <a:pt x="1976404" y="4557881"/>
                </a:lnTo>
                <a:lnTo>
                  <a:pt x="1741103" y="4547722"/>
                </a:lnTo>
                <a:lnTo>
                  <a:pt x="1509462" y="4536862"/>
                </a:lnTo>
                <a:lnTo>
                  <a:pt x="1282695" y="4527054"/>
                </a:lnTo>
                <a:lnTo>
                  <a:pt x="840137" y="4499379"/>
                </a:lnTo>
                <a:lnTo>
                  <a:pt x="415866" y="4469954"/>
                </a:lnTo>
                <a:lnTo>
                  <a:pt x="8663" y="4439126"/>
                </a:lnTo>
                <a:lnTo>
                  <a:pt x="0" y="4438362"/>
                </a:lnTo>
                <a:close/>
              </a:path>
            </a:pathLst>
          </a:custGeom>
        </p:spPr>
      </p:pic>
      <p:pic>
        <p:nvPicPr>
          <p:cNvPr id="4" name="Объект 3" descr="Країни та національності на англійській | EnglishPrime">
            <a:extLst>
              <a:ext uri="{FF2B5EF4-FFF2-40B4-BE49-F238E27FC236}">
                <a16:creationId xmlns:a16="http://schemas.microsoft.com/office/drawing/2014/main" id="{B103B7E9-8B97-899B-A174-B7508F56C69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849" r="30883" b="1"/>
          <a:stretch/>
        </p:blipFill>
        <p:spPr>
          <a:xfrm>
            <a:off x="6099590" y="10"/>
            <a:ext cx="3047762" cy="4579617"/>
          </a:xfrm>
          <a:custGeom>
            <a:avLst/>
            <a:gdLst/>
            <a:ahLst/>
            <a:cxnLst/>
            <a:rect l="l" t="t" r="r" b="b"/>
            <a:pathLst>
              <a:path w="3044952" h="4579627">
                <a:moveTo>
                  <a:pt x="0" y="0"/>
                </a:moveTo>
                <a:lnTo>
                  <a:pt x="3044952" y="0"/>
                </a:lnTo>
                <a:lnTo>
                  <a:pt x="3044952" y="4477424"/>
                </a:lnTo>
                <a:lnTo>
                  <a:pt x="2783620" y="4497628"/>
                </a:lnTo>
                <a:lnTo>
                  <a:pt x="2511745" y="4514092"/>
                </a:lnTo>
                <a:lnTo>
                  <a:pt x="2241090" y="4531258"/>
                </a:lnTo>
                <a:lnTo>
                  <a:pt x="1972872" y="4545620"/>
                </a:lnTo>
                <a:lnTo>
                  <a:pt x="1707093" y="4555779"/>
                </a:lnTo>
                <a:lnTo>
                  <a:pt x="1441314" y="4564537"/>
                </a:lnTo>
                <a:lnTo>
                  <a:pt x="1177974" y="4572944"/>
                </a:lnTo>
                <a:lnTo>
                  <a:pt x="918291" y="4576798"/>
                </a:lnTo>
                <a:lnTo>
                  <a:pt x="743501" y="4579627"/>
                </a:lnTo>
                <a:lnTo>
                  <a:pt x="0" y="4579627"/>
                </a:lnTo>
                <a:close/>
              </a:path>
            </a:pathLst>
          </a:custGeom>
        </p:spPr>
      </p:pic>
      <p:pic>
        <p:nvPicPr>
          <p:cNvPr id="5" name="Рисунок 4" descr="ТОП-10 найбідніших країн Європи">
            <a:extLst>
              <a:ext uri="{FF2B5EF4-FFF2-40B4-BE49-F238E27FC236}">
                <a16:creationId xmlns:a16="http://schemas.microsoft.com/office/drawing/2014/main" id="{915DFD98-508E-387E-D444-3EA9021A70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563" r="20499" b="1"/>
          <a:stretch/>
        </p:blipFill>
        <p:spPr>
          <a:xfrm>
            <a:off x="9147352" y="10"/>
            <a:ext cx="3044648" cy="4477100"/>
          </a:xfrm>
          <a:custGeom>
            <a:avLst/>
            <a:gdLst/>
            <a:ahLst/>
            <a:cxnLst/>
            <a:rect l="l" t="t" r="r" b="b"/>
            <a:pathLst>
              <a:path w="3044648" h="4477110">
                <a:moveTo>
                  <a:pt x="0" y="0"/>
                </a:moveTo>
                <a:lnTo>
                  <a:pt x="3044648" y="0"/>
                </a:lnTo>
                <a:lnTo>
                  <a:pt x="3044648" y="4057991"/>
                </a:lnTo>
                <a:lnTo>
                  <a:pt x="2767898" y="4110187"/>
                </a:lnTo>
                <a:lnTo>
                  <a:pt x="2492365" y="4159931"/>
                </a:lnTo>
                <a:lnTo>
                  <a:pt x="2215614" y="4208624"/>
                </a:lnTo>
                <a:lnTo>
                  <a:pt x="1937643" y="4250310"/>
                </a:lnTo>
                <a:lnTo>
                  <a:pt x="1660892" y="4292347"/>
                </a:lnTo>
                <a:lnTo>
                  <a:pt x="1382921" y="4331582"/>
                </a:lnTo>
                <a:lnTo>
                  <a:pt x="1108608" y="4365211"/>
                </a:lnTo>
                <a:lnTo>
                  <a:pt x="830637" y="4397089"/>
                </a:lnTo>
                <a:lnTo>
                  <a:pt x="553886" y="4426165"/>
                </a:lnTo>
                <a:lnTo>
                  <a:pt x="282011" y="4451387"/>
                </a:lnTo>
                <a:lnTo>
                  <a:pt x="6479" y="4476609"/>
                </a:lnTo>
                <a:lnTo>
                  <a:pt x="0" y="4477110"/>
                </a:lnTo>
                <a:close/>
              </a:path>
            </a:pathLst>
          </a:custGeom>
        </p:spPr>
      </p:pic>
      <p:sp>
        <p:nvSpPr>
          <p:cNvPr id="4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33A7D-C1EB-2EDA-75F9-E2523164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1370885" cy="115557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err="1">
                <a:solidFill>
                  <a:srgbClr val="EBEBEB"/>
                </a:solidFill>
                <a:latin typeface="Times New Roman"/>
                <a:cs typeface="Times New Roman"/>
              </a:rPr>
              <a:t>Фейк</a:t>
            </a:r>
            <a:r>
              <a:rPr lang="en-US" sz="4400" b="1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lang="en-US" sz="4400" b="1" err="1">
                <a:solidFill>
                  <a:srgbClr val="EBEBEB"/>
                </a:solidFill>
                <a:latin typeface="Times New Roman"/>
                <a:cs typeface="Times New Roman"/>
              </a:rPr>
              <a:t>за</a:t>
            </a:r>
            <a:r>
              <a:rPr lang="en-US" sz="4400" b="1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lang="en-US" sz="4400" b="1" err="1">
                <a:solidFill>
                  <a:srgbClr val="EBEBEB"/>
                </a:solidFill>
                <a:latin typeface="Times New Roman"/>
                <a:cs typeface="Times New Roman"/>
              </a:rPr>
              <a:t>територіальною</a:t>
            </a:r>
            <a:r>
              <a:rPr lang="en-US" sz="4400" b="1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lang="en-US" sz="4400" b="1" err="1">
                <a:solidFill>
                  <a:srgbClr val="EBEBEB"/>
                </a:solidFill>
                <a:latin typeface="Times New Roman"/>
                <a:cs typeface="Times New Roman"/>
              </a:rPr>
              <a:t>спрямованістю</a:t>
            </a:r>
            <a:r>
              <a:rPr lang="en-US" sz="4400" b="1" dirty="0">
                <a:solidFill>
                  <a:srgbClr val="EBEBEB"/>
                </a:solidFill>
                <a:latin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056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EFC64-3B72-4A4E-3C23-0F37F67C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err="1">
                <a:latin typeface="Times New Roman"/>
                <a:cs typeface="Times New Roman"/>
              </a:rPr>
              <a:t>Фейк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err="1">
                <a:latin typeface="Times New Roman"/>
                <a:cs typeface="Times New Roman"/>
              </a:rPr>
              <a:t>за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err="1">
                <a:latin typeface="Times New Roman"/>
                <a:cs typeface="Times New Roman"/>
              </a:rPr>
              <a:t>направленістю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err="1">
                <a:latin typeface="Times New Roman"/>
                <a:cs typeface="Times New Roman"/>
              </a:rPr>
              <a:t>аудиторії</a:t>
            </a:r>
            <a:endParaRPr lang="en-US" b="1">
              <a:latin typeface="Times New Roman"/>
              <a:cs typeface="Times New Roman"/>
            </a:endParaRPr>
          </a:p>
        </p:txBody>
      </p:sp>
      <p:pic>
        <p:nvPicPr>
          <p:cNvPr id="5" name="Рисунок 4" descr="Пенсіонери в Україні можуть отримати 7000 грн додатково до пенсії">
            <a:extLst>
              <a:ext uri="{FF2B5EF4-FFF2-40B4-BE49-F238E27FC236}">
                <a16:creationId xmlns:a16="http://schemas.microsoft.com/office/drawing/2014/main" id="{BB4265E1-BD48-7F0F-6A95-FA33D13E6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57" y="1202010"/>
            <a:ext cx="4426563" cy="2478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Объект 3" descr="Студенти денного відділення теж можуть працювати, – Держпраці">
            <a:extLst>
              <a:ext uri="{FF2B5EF4-FFF2-40B4-BE49-F238E27FC236}">
                <a16:creationId xmlns:a16="http://schemas.microsoft.com/office/drawing/2014/main" id="{E1F9325A-3BB4-D2BC-7DD4-E3EB47EBF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383754" y="1210433"/>
            <a:ext cx="4426563" cy="24559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68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Ion</vt:lpstr>
      <vt:lpstr>Фейки в медіа сфері як один з видів гібридних загроз</vt:lpstr>
      <vt:lpstr>Національна безпека </vt:lpstr>
      <vt:lpstr>Виклики</vt:lpstr>
      <vt:lpstr>Компоненти фейків</vt:lpstr>
      <vt:lpstr>Поняття фейк</vt:lpstr>
      <vt:lpstr>Фейк за методом поширення</vt:lpstr>
      <vt:lpstr>Фейк за зовнішньою формою </vt:lpstr>
      <vt:lpstr>Фейк за територіальною спрямованістю </vt:lpstr>
      <vt:lpstr>Фейк за направленістю аудиторії</vt:lpstr>
      <vt:lpstr>Цілі фейків </vt:lpstr>
      <vt:lpstr>Протидія фейкам </vt:lpstr>
      <vt:lpstr>Протидія фейкам </vt:lpstr>
      <vt:lpstr>Протидія фейкам </vt:lpstr>
      <vt:lpstr>Фейк сьогодні — це не лише інформація, а й інструмент впливу та психологічної війни.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Фейк</dc:title>
  <dc:creator/>
  <cp:lastModifiedBy/>
  <cp:revision>97</cp:revision>
  <dcterms:created xsi:type="dcterms:W3CDTF">2023-11-22T08:31:44Z</dcterms:created>
  <dcterms:modified xsi:type="dcterms:W3CDTF">2023-11-23T15:27:47Z</dcterms:modified>
</cp:coreProperties>
</file>